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4" r:id="rId3"/>
  </p:sldMasterIdLst>
  <p:notesMasterIdLst>
    <p:notesMasterId r:id="rId24"/>
  </p:notesMasterIdLst>
  <p:sldIdLst>
    <p:sldId id="322" r:id="rId4"/>
    <p:sldId id="293" r:id="rId5"/>
    <p:sldId id="319" r:id="rId6"/>
    <p:sldId id="294" r:id="rId7"/>
    <p:sldId id="295" r:id="rId8"/>
    <p:sldId id="296" r:id="rId9"/>
    <p:sldId id="297" r:id="rId10"/>
    <p:sldId id="298" r:id="rId11"/>
    <p:sldId id="265" r:id="rId12"/>
    <p:sldId id="300" r:id="rId13"/>
    <p:sldId id="301" r:id="rId14"/>
    <p:sldId id="302" r:id="rId15"/>
    <p:sldId id="303" r:id="rId16"/>
    <p:sldId id="304" r:id="rId17"/>
    <p:sldId id="305" r:id="rId18"/>
    <p:sldId id="306" r:id="rId19"/>
    <p:sldId id="307" r:id="rId20"/>
    <p:sldId id="308" r:id="rId21"/>
    <p:sldId id="309" r:id="rId22"/>
    <p:sldId id="321"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Source Sans Pro" panose="020B050303040302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E6A120-A4D4-352F-92F3-E307E5140C27}" name="Sanjay Tak" initials="ST" userId="S::sanjay.tak@cactusglobal.com::c3ec6aaa-1789-469b-90b3-fd50df7662da" providerId="AD"/>
  <p188:author id="{630E532F-E35B-F708-F767-B4473D757679}" name="Terence Fernandes" initials="TF" userId="4c0d928f18439df8" providerId="Windows Live"/>
  <p188:author id="{A958653C-03D7-EE95-8F66-ADC278FAF46E}" name="Niharika Dugar" initials="ND" userId="S::niharika.dugar@cactusglobal.com::746923be-9ab0-49a7-a5a3-99d39783d76c" providerId="AD"/>
  <p188:author id="{8C936565-F789-7FBD-C2CA-94815660D39E}" name="Niharika Dugar" initials="ND" userId="b4e2def82991ee3e" providerId="Windows Live"/>
  <p188:author id="{DE69A78A-ED94-B673-1B95-08C2D9B77B97}" name="Aarti Kumar" initials="AK" userId="S::aarti.kumar1@cactusglobal.com::ec73cb84-7969-4ebd-b9d6-004fd0b2f9ee" providerId="AD"/>
  <p188:author id="{7B41D3B9-A97F-4746-1F97-18ED05DF2E18}" name="Terence Fernandes" initials="TF" userId="Terence Fernande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A5"/>
    <a:srgbClr val="00A3E0"/>
    <a:srgbClr val="0070AF"/>
    <a:srgbClr val="000000"/>
    <a:srgbClr val="231F20"/>
    <a:srgbClr val="0038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E08533-B3F5-4699-87D9-37C912A6D1B0}" v="2" dt="2023-06-27T16:10:39.8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4660"/>
  </p:normalViewPr>
  <p:slideViewPr>
    <p:cSldViewPr snapToGrid="0" showGuides="1">
      <p:cViewPr varScale="1">
        <p:scale>
          <a:sx n="107" d="100"/>
          <a:sy n="107" d="100"/>
        </p:scale>
        <p:origin x="840" y="10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font" Target="fonts/font10.fntdata"/><Relationship Id="rId42"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iam Mazzarella" userId="696e44c4-0e92-4f3e-8e56-552813d2e17d" providerId="ADAL" clId="{E5E08533-B3F5-4699-87D9-37C912A6D1B0}"/>
    <pc:docChg chg="custSel modSld sldOrd">
      <pc:chgData name="Miriam Mazzarella" userId="696e44c4-0e92-4f3e-8e56-552813d2e17d" providerId="ADAL" clId="{E5E08533-B3F5-4699-87D9-37C912A6D1B0}" dt="2023-06-27T16:11:24.097" v="9" actId="1076"/>
      <pc:docMkLst>
        <pc:docMk/>
      </pc:docMkLst>
      <pc:sldChg chg="addSp delSp modSp mod">
        <pc:chgData name="Miriam Mazzarella" userId="696e44c4-0e92-4f3e-8e56-552813d2e17d" providerId="ADAL" clId="{E5E08533-B3F5-4699-87D9-37C912A6D1B0}" dt="2023-06-27T16:11:24.097" v="9" actId="1076"/>
        <pc:sldMkLst>
          <pc:docMk/>
          <pc:sldMk cId="4086369185" sldId="321"/>
        </pc:sldMkLst>
        <pc:picChg chg="mod">
          <ac:chgData name="Miriam Mazzarella" userId="696e44c4-0e92-4f3e-8e56-552813d2e17d" providerId="ADAL" clId="{E5E08533-B3F5-4699-87D9-37C912A6D1B0}" dt="2023-06-27T16:11:24.097" v="9" actId="1076"/>
          <ac:picMkLst>
            <pc:docMk/>
            <pc:sldMk cId="4086369185" sldId="321"/>
            <ac:picMk id="3" creationId="{AFE609BF-0EC0-1CA3-507C-ECEA63B175CF}"/>
          </ac:picMkLst>
        </pc:picChg>
        <pc:picChg chg="add del mod">
          <ac:chgData name="Miriam Mazzarella" userId="696e44c4-0e92-4f3e-8e56-552813d2e17d" providerId="ADAL" clId="{E5E08533-B3F5-4699-87D9-37C912A6D1B0}" dt="2023-06-27T16:10:48.267" v="7" actId="478"/>
          <ac:picMkLst>
            <pc:docMk/>
            <pc:sldMk cId="4086369185" sldId="321"/>
            <ac:picMk id="5" creationId="{6AE1FBF4-F650-E202-CC6B-B96FD9FE4B71}"/>
          </ac:picMkLst>
        </pc:picChg>
      </pc:sldChg>
      <pc:sldChg chg="delSp mod ord">
        <pc:chgData name="Miriam Mazzarella" userId="696e44c4-0e92-4f3e-8e56-552813d2e17d" providerId="ADAL" clId="{E5E08533-B3F5-4699-87D9-37C912A6D1B0}" dt="2023-06-27T16:09:40.753" v="3"/>
        <pc:sldMkLst>
          <pc:docMk/>
          <pc:sldMk cId="972237253" sldId="322"/>
        </pc:sldMkLst>
        <pc:grpChg chg="del">
          <ac:chgData name="Miriam Mazzarella" userId="696e44c4-0e92-4f3e-8e56-552813d2e17d" providerId="ADAL" clId="{E5E08533-B3F5-4699-87D9-37C912A6D1B0}" dt="2023-06-27T16:09:35.629" v="1" actId="478"/>
          <ac:grpSpMkLst>
            <pc:docMk/>
            <pc:sldMk cId="972237253" sldId="322"/>
            <ac:grpSpMk id="13" creationId="{A5D98975-3B9A-C481-FE76-0DCE85286D09}"/>
          </ac:grpSpMkLst>
        </pc:grpChg>
        <pc:picChg chg="del">
          <ac:chgData name="Miriam Mazzarella" userId="696e44c4-0e92-4f3e-8e56-552813d2e17d" providerId="ADAL" clId="{E5E08533-B3F5-4699-87D9-37C912A6D1B0}" dt="2023-06-27T16:09:33.552" v="0" actId="478"/>
          <ac:picMkLst>
            <pc:docMk/>
            <pc:sldMk cId="972237253" sldId="322"/>
            <ac:picMk id="14" creationId="{9FE21646-313B-9837-1EDB-610A9EBBF017}"/>
          </ac:picMkLst>
        </pc:picChg>
        <pc:picChg chg="topLvl">
          <ac:chgData name="Miriam Mazzarella" userId="696e44c4-0e92-4f3e-8e56-552813d2e17d" providerId="ADAL" clId="{E5E08533-B3F5-4699-87D9-37C912A6D1B0}" dt="2023-06-27T16:09:35.629" v="1" actId="478"/>
          <ac:picMkLst>
            <pc:docMk/>
            <pc:sldMk cId="972237253" sldId="322"/>
            <ac:picMk id="16" creationId="{567FB72B-CAFB-B446-5297-1B4DC1C72811}"/>
          </ac:picMkLst>
        </pc:picChg>
        <pc:cxnChg chg="del topLvl">
          <ac:chgData name="Miriam Mazzarella" userId="696e44c4-0e92-4f3e-8e56-552813d2e17d" providerId="ADAL" clId="{E5E08533-B3F5-4699-87D9-37C912A6D1B0}" dt="2023-06-27T16:09:35.629" v="1" actId="478"/>
          <ac:cxnSpMkLst>
            <pc:docMk/>
            <pc:sldMk cId="972237253" sldId="322"/>
            <ac:cxnSpMk id="15" creationId="{C82CA113-A8E5-294D-6DB9-840299AEFEB8}"/>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spPr>
            <a:ln w="3175"/>
          </c:spPr>
          <c:dPt>
            <c:idx val="0"/>
            <c:bubble3D val="0"/>
            <c:spPr>
              <a:solidFill>
                <a:schemeClr val="accent1">
                  <a:lumMod val="50000"/>
                </a:schemeClr>
              </a:solidFill>
              <a:ln w="3175">
                <a:solidFill>
                  <a:schemeClr val="lt1"/>
                </a:solidFill>
              </a:ln>
              <a:effectLst/>
            </c:spPr>
            <c:extLst>
              <c:ext xmlns:c16="http://schemas.microsoft.com/office/drawing/2014/chart" uri="{C3380CC4-5D6E-409C-BE32-E72D297353CC}">
                <c16:uniqueId val="{00000001-2B7B-4140-8C10-5F23C9C8587E}"/>
              </c:ext>
            </c:extLst>
          </c:dPt>
          <c:dPt>
            <c:idx val="1"/>
            <c:bubble3D val="0"/>
            <c:spPr>
              <a:solidFill>
                <a:schemeClr val="accent1">
                  <a:lumMod val="75000"/>
                </a:schemeClr>
              </a:solidFill>
              <a:ln w="3175">
                <a:solidFill>
                  <a:schemeClr val="lt1"/>
                </a:solidFill>
              </a:ln>
              <a:effectLst/>
            </c:spPr>
            <c:extLst>
              <c:ext xmlns:c16="http://schemas.microsoft.com/office/drawing/2014/chart" uri="{C3380CC4-5D6E-409C-BE32-E72D297353CC}">
                <c16:uniqueId val="{00000003-2B7B-4140-8C10-5F23C9C8587E}"/>
              </c:ext>
            </c:extLst>
          </c:dPt>
          <c:dPt>
            <c:idx val="2"/>
            <c:bubble3D val="0"/>
            <c:spPr>
              <a:solidFill>
                <a:schemeClr val="accent1">
                  <a:lumMod val="60000"/>
                  <a:lumOff val="40000"/>
                </a:schemeClr>
              </a:solidFill>
              <a:ln w="3175">
                <a:solidFill>
                  <a:schemeClr val="lt1"/>
                </a:solidFill>
              </a:ln>
              <a:effectLst/>
            </c:spPr>
            <c:extLst>
              <c:ext xmlns:c16="http://schemas.microsoft.com/office/drawing/2014/chart" uri="{C3380CC4-5D6E-409C-BE32-E72D297353CC}">
                <c16:uniqueId val="{00000005-2B7B-4140-8C10-5F23C9C8587E}"/>
              </c:ext>
            </c:extLst>
          </c:dPt>
          <c:dPt>
            <c:idx val="3"/>
            <c:bubble3D val="0"/>
            <c:spPr>
              <a:solidFill>
                <a:schemeClr val="accent1">
                  <a:lumMod val="40000"/>
                  <a:lumOff val="60000"/>
                </a:schemeClr>
              </a:solidFill>
              <a:ln w="3175">
                <a:solidFill>
                  <a:schemeClr val="lt1"/>
                </a:solidFill>
              </a:ln>
              <a:effectLst/>
            </c:spPr>
            <c:extLst>
              <c:ext xmlns:c16="http://schemas.microsoft.com/office/drawing/2014/chart" uri="{C3380CC4-5D6E-409C-BE32-E72D297353CC}">
                <c16:uniqueId val="{00000007-2B7B-4140-8C10-5F23C9C8587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2B7B-4140-8C10-5F23C9C8587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stacked"/>
        <c:varyColors val="0"/>
        <c:ser>
          <c:idx val="0"/>
          <c:order val="0"/>
          <c:tx>
            <c:strRef>
              <c:f>Sheet1!$B$1</c:f>
              <c:strCache>
                <c:ptCount val="1"/>
                <c:pt idx="0">
                  <c:v>Series 1</c:v>
                </c:pt>
              </c:strCache>
            </c:strRef>
          </c:tx>
          <c:spPr>
            <a:solidFill>
              <a:schemeClr val="accent1">
                <a:lumMod val="50000"/>
              </a:schemeClr>
            </a:solidFill>
            <a:ln>
              <a:noFill/>
            </a:ln>
            <a:effectLst/>
          </c:spPr>
          <c:cat>
            <c:numRef>
              <c:f>Sheet1!$A$2:$A$6</c:f>
              <c:numCache>
                <c:formatCode>m/d/yyyy</c:formatCode>
                <c:ptCount val="5"/>
                <c:pt idx="0">
                  <c:v>37261</c:v>
                </c:pt>
                <c:pt idx="1">
                  <c:v>37262</c:v>
                </c:pt>
                <c:pt idx="2">
                  <c:v>37263</c:v>
                </c:pt>
                <c:pt idx="3">
                  <c:v>37264</c:v>
                </c:pt>
                <c:pt idx="4">
                  <c:v>37265</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512F-4DFA-8580-9427D7451287}"/>
            </c:ext>
          </c:extLst>
        </c:ser>
        <c:ser>
          <c:idx val="1"/>
          <c:order val="1"/>
          <c:tx>
            <c:strRef>
              <c:f>Sheet1!$C$1</c:f>
              <c:strCache>
                <c:ptCount val="1"/>
                <c:pt idx="0">
                  <c:v>Series 2</c:v>
                </c:pt>
              </c:strCache>
            </c:strRef>
          </c:tx>
          <c:spPr>
            <a:solidFill>
              <a:schemeClr val="accent1">
                <a:lumMod val="75000"/>
              </a:schemeClr>
            </a:solidFill>
            <a:ln>
              <a:noFill/>
            </a:ln>
            <a:effectLst/>
          </c:spPr>
          <c:cat>
            <c:numRef>
              <c:f>Sheet1!$A$2:$A$6</c:f>
              <c:numCache>
                <c:formatCode>m/d/yyyy</c:formatCode>
                <c:ptCount val="5"/>
                <c:pt idx="0">
                  <c:v>37261</c:v>
                </c:pt>
                <c:pt idx="1">
                  <c:v>37262</c:v>
                </c:pt>
                <c:pt idx="2">
                  <c:v>37263</c:v>
                </c:pt>
                <c:pt idx="3">
                  <c:v>37264</c:v>
                </c:pt>
                <c:pt idx="4">
                  <c:v>37265</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512F-4DFA-8580-9427D7451287}"/>
            </c:ext>
          </c:extLst>
        </c:ser>
        <c:dLbls>
          <c:showLegendKey val="0"/>
          <c:showVal val="0"/>
          <c:showCatName val="0"/>
          <c:showSerName val="0"/>
          <c:showPercent val="0"/>
          <c:showBubbleSize val="0"/>
        </c:dLbls>
        <c:axId val="1327180832"/>
        <c:axId val="1052662144"/>
      </c:areaChart>
      <c:dateAx>
        <c:axId val="132718083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52662144"/>
        <c:crosses val="autoZero"/>
        <c:auto val="1"/>
        <c:lblOffset val="100"/>
        <c:baseTimeUnit val="days"/>
      </c:dateAx>
      <c:valAx>
        <c:axId val="1052662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271808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1541C5-DF09-46E6-8A62-FCAE82B69207}" type="datetimeFigureOut">
              <a:rPr lang="en-US" smtClean="0"/>
              <a:t>6/27/2023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BBD77-C870-4FFF-A767-7D8AC80AC6DC}" type="slidenum">
              <a:rPr lang="en-US" smtClean="0"/>
              <a:t>‹#›</a:t>
            </a:fld>
            <a:endParaRPr lang="en-US" dirty="0"/>
          </a:p>
        </p:txBody>
      </p:sp>
    </p:spTree>
    <p:extLst>
      <p:ext uri="{BB962C8B-B14F-4D97-AF65-F5344CB8AC3E}">
        <p14:creationId xmlns:p14="http://schemas.microsoft.com/office/powerpoint/2010/main" val="4024295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9921-562D-5EFC-3CB1-8E3A0C361B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02D4A1-661F-2177-B56A-4D2579C7BD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56A4C77-83CC-C7A3-08B8-9517B1203B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3A5512-CFC3-7A91-F971-CE9BAD455F35}"/>
              </a:ext>
            </a:extLst>
          </p:cNvPr>
          <p:cNvSpPr>
            <a:spLocks noGrp="1"/>
          </p:cNvSpPr>
          <p:nvPr>
            <p:ph type="sldNum" sz="quarter" idx="12"/>
          </p:nvPr>
        </p:nvSpPr>
        <p:spPr/>
        <p:txBody>
          <a:bodyPr/>
          <a:lstStyle/>
          <a:p>
            <a:fld id="{F062CD31-E7A6-4965-8E8E-FCB7F323352E}" type="slidenum">
              <a:rPr lang="en-US" smtClean="0"/>
              <a:t>‹#›</a:t>
            </a:fld>
            <a:endParaRPr lang="en-US" dirty="0"/>
          </a:p>
        </p:txBody>
      </p:sp>
    </p:spTree>
    <p:extLst>
      <p:ext uri="{BB962C8B-B14F-4D97-AF65-F5344CB8AC3E}">
        <p14:creationId xmlns:p14="http://schemas.microsoft.com/office/powerpoint/2010/main" val="1022810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DB63B2-6A94-F42D-65BD-79C6717EA5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63" r="8629" b="7284"/>
          <a:stretch/>
        </p:blipFill>
        <p:spPr>
          <a:xfrm>
            <a:off x="-45720" y="0"/>
            <a:ext cx="12237720" cy="6858000"/>
          </a:xfrm>
          <a:prstGeom prst="rect">
            <a:avLst/>
          </a:prstGeom>
        </p:spPr>
      </p:pic>
      <p:sp>
        <p:nvSpPr>
          <p:cNvPr id="2" name="Title 1">
            <a:extLst>
              <a:ext uri="{FF2B5EF4-FFF2-40B4-BE49-F238E27FC236}">
                <a16:creationId xmlns:a16="http://schemas.microsoft.com/office/drawing/2014/main" id="{572067D3-5359-BF14-8C36-D9064C6AA811}"/>
              </a:ext>
            </a:extLst>
          </p:cNvPr>
          <p:cNvSpPr>
            <a:spLocks noGrp="1"/>
          </p:cNvSpPr>
          <p:nvPr>
            <p:ph type="title"/>
          </p:nvPr>
        </p:nvSpPr>
        <p:spPr>
          <a:xfrm>
            <a:off x="348894" y="342901"/>
            <a:ext cx="7791807" cy="761999"/>
          </a:xfrm>
        </p:spPr>
        <p:txBody>
          <a:bodyPr/>
          <a:lstStyle>
            <a:lvl1pPr>
              <a:defRPr sz="28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EDCBB23-C090-E560-2BA4-8EE9A92462FA}"/>
              </a:ext>
            </a:extLst>
          </p:cNvPr>
          <p:cNvSpPr>
            <a:spLocks noGrp="1"/>
          </p:cNvSpPr>
          <p:nvPr>
            <p:ph idx="1"/>
          </p:nvPr>
        </p:nvSpPr>
        <p:spPr>
          <a:xfrm>
            <a:off x="348892" y="1485900"/>
            <a:ext cx="11500208" cy="4660900"/>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2E79C22-7D8B-980E-EA69-29EE47C5D191}"/>
              </a:ext>
            </a:extLst>
          </p:cNvPr>
          <p:cNvSpPr>
            <a:spLocks noGrp="1"/>
          </p:cNvSpPr>
          <p:nvPr>
            <p:ph type="ftr" sz="quarter" idx="11"/>
          </p:nvPr>
        </p:nvSpPr>
        <p:spPr>
          <a:xfrm>
            <a:off x="348890" y="6515099"/>
            <a:ext cx="10698480" cy="206375"/>
          </a:xfrm>
        </p:spPr>
        <p:txBody>
          <a:bodyPr/>
          <a:lstStyle>
            <a:lvl1pPr>
              <a:defRPr sz="8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DD1EC1F-F132-BA4A-4E1F-E07EEBD6C525}"/>
              </a:ext>
            </a:extLst>
          </p:cNvPr>
          <p:cNvSpPr>
            <a:spLocks noGrp="1"/>
          </p:cNvSpPr>
          <p:nvPr>
            <p:ph type="sldNum" sz="quarter" idx="12"/>
          </p:nvPr>
        </p:nvSpPr>
        <p:spPr>
          <a:xfrm>
            <a:off x="11724751" y="6515099"/>
            <a:ext cx="305745" cy="206375"/>
          </a:xfrm>
        </p:spPr>
        <p:txBody>
          <a:bodyPr/>
          <a:lstStyle>
            <a:lvl1pPr algn="l">
              <a:defRPr sz="800">
                <a:solidFill>
                  <a:schemeClr val="bg1"/>
                </a:solidFill>
              </a:defRPr>
            </a:lvl1pPr>
          </a:lstStyle>
          <a:p>
            <a:fld id="{F062CD31-E7A6-4965-8E8E-FCB7F323352E}" type="slidenum">
              <a:rPr lang="en-US" smtClean="0"/>
              <a:pPr/>
              <a:t>‹#›</a:t>
            </a:fld>
            <a:endParaRPr lang="en-US" dirty="0"/>
          </a:p>
        </p:txBody>
      </p:sp>
      <p:cxnSp>
        <p:nvCxnSpPr>
          <p:cNvPr id="45" name="Straight Connector 44">
            <a:extLst>
              <a:ext uri="{FF2B5EF4-FFF2-40B4-BE49-F238E27FC236}">
                <a16:creationId xmlns:a16="http://schemas.microsoft.com/office/drawing/2014/main" id="{F776150A-F390-F5FC-75E4-215DA21946FC}"/>
              </a:ext>
            </a:extLst>
          </p:cNvPr>
          <p:cNvCxnSpPr/>
          <p:nvPr userDrawn="1"/>
        </p:nvCxnSpPr>
        <p:spPr>
          <a:xfrm flipV="1">
            <a:off x="11662833" y="6574367"/>
            <a:ext cx="0" cy="1471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black background with white text&#10;&#10;Description automatically generated with low confidence">
            <a:extLst>
              <a:ext uri="{FF2B5EF4-FFF2-40B4-BE49-F238E27FC236}">
                <a16:creationId xmlns:a16="http://schemas.microsoft.com/office/drawing/2014/main" id="{977B98F2-AEE9-7B30-5AF2-93A9C2F11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21900" y="6379633"/>
            <a:ext cx="1471472" cy="424464"/>
          </a:xfrm>
          <a:prstGeom prst="rect">
            <a:avLst/>
          </a:prstGeom>
        </p:spPr>
      </p:pic>
    </p:spTree>
    <p:extLst>
      <p:ext uri="{BB962C8B-B14F-4D97-AF65-F5344CB8AC3E}">
        <p14:creationId xmlns:p14="http://schemas.microsoft.com/office/powerpoint/2010/main" val="3783495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0216B0-8D2B-A1EC-5B25-FCC61C2EAF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63" r="8629" b="7284"/>
          <a:stretch/>
        </p:blipFill>
        <p:spPr>
          <a:xfrm>
            <a:off x="-45720" y="0"/>
            <a:ext cx="12237720" cy="6858000"/>
          </a:xfrm>
          <a:prstGeom prst="rect">
            <a:avLst/>
          </a:prstGeom>
        </p:spPr>
      </p:pic>
    </p:spTree>
    <p:extLst>
      <p:ext uri="{BB962C8B-B14F-4D97-AF65-F5344CB8AC3E}">
        <p14:creationId xmlns:p14="http://schemas.microsoft.com/office/powerpoint/2010/main" val="58537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EE0684-3F7D-3DB8-44E8-E79E636D12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63" r="8629" b="7284"/>
          <a:stretch/>
        </p:blipFill>
        <p:spPr>
          <a:xfrm>
            <a:off x="-45720" y="0"/>
            <a:ext cx="12237720" cy="6858000"/>
          </a:xfrm>
          <a:prstGeom prst="rect">
            <a:avLst/>
          </a:prstGeom>
        </p:spPr>
      </p:pic>
      <p:sp>
        <p:nvSpPr>
          <p:cNvPr id="2" name="Title 1">
            <a:extLst>
              <a:ext uri="{FF2B5EF4-FFF2-40B4-BE49-F238E27FC236}">
                <a16:creationId xmlns:a16="http://schemas.microsoft.com/office/drawing/2014/main" id="{572067D3-5359-BF14-8C36-D9064C6AA811}"/>
              </a:ext>
            </a:extLst>
          </p:cNvPr>
          <p:cNvSpPr>
            <a:spLocks noGrp="1"/>
          </p:cNvSpPr>
          <p:nvPr>
            <p:ph type="title"/>
          </p:nvPr>
        </p:nvSpPr>
        <p:spPr>
          <a:xfrm>
            <a:off x="348894" y="342901"/>
            <a:ext cx="7791807" cy="761999"/>
          </a:xfrm>
        </p:spPr>
        <p:txBody>
          <a:bodyPr/>
          <a:lstStyle>
            <a:lvl1pPr>
              <a:defRPr sz="28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EDCBB23-C090-E560-2BA4-8EE9A92462FA}"/>
              </a:ext>
            </a:extLst>
          </p:cNvPr>
          <p:cNvSpPr>
            <a:spLocks noGrp="1"/>
          </p:cNvSpPr>
          <p:nvPr>
            <p:ph idx="1"/>
          </p:nvPr>
        </p:nvSpPr>
        <p:spPr>
          <a:xfrm>
            <a:off x="348892" y="1485900"/>
            <a:ext cx="11500208" cy="4660900"/>
          </a:xfrm>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2E79C22-7D8B-980E-EA69-29EE47C5D191}"/>
              </a:ext>
            </a:extLst>
          </p:cNvPr>
          <p:cNvSpPr>
            <a:spLocks noGrp="1"/>
          </p:cNvSpPr>
          <p:nvPr>
            <p:ph type="ftr" sz="quarter" idx="11"/>
          </p:nvPr>
        </p:nvSpPr>
        <p:spPr>
          <a:xfrm>
            <a:off x="348890" y="6515099"/>
            <a:ext cx="10698480" cy="206375"/>
          </a:xfrm>
        </p:spPr>
        <p:txBody>
          <a:bodyPr/>
          <a:lstStyle>
            <a:lvl1pP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3DD1EC1F-F132-BA4A-4E1F-E07EEBD6C525}"/>
              </a:ext>
            </a:extLst>
          </p:cNvPr>
          <p:cNvSpPr>
            <a:spLocks noGrp="1"/>
          </p:cNvSpPr>
          <p:nvPr>
            <p:ph type="sldNum" sz="quarter" idx="12"/>
          </p:nvPr>
        </p:nvSpPr>
        <p:spPr>
          <a:xfrm>
            <a:off x="11724751" y="6515099"/>
            <a:ext cx="305745" cy="206375"/>
          </a:xfrm>
        </p:spPr>
        <p:txBody>
          <a:bodyPr/>
          <a:lstStyle>
            <a:lvl1pPr algn="l">
              <a:defRPr sz="800">
                <a:solidFill>
                  <a:schemeClr val="tx1"/>
                </a:solidFill>
              </a:defRPr>
            </a:lvl1pPr>
          </a:lstStyle>
          <a:p>
            <a:fld id="{F062CD31-E7A6-4965-8E8E-FCB7F323352E}" type="slidenum">
              <a:rPr lang="en-US" smtClean="0"/>
              <a:pPr/>
              <a:t>‹#›</a:t>
            </a:fld>
            <a:endParaRPr lang="en-US" dirty="0"/>
          </a:p>
        </p:txBody>
      </p:sp>
      <p:cxnSp>
        <p:nvCxnSpPr>
          <p:cNvPr id="45" name="Straight Connector 44">
            <a:extLst>
              <a:ext uri="{FF2B5EF4-FFF2-40B4-BE49-F238E27FC236}">
                <a16:creationId xmlns:a16="http://schemas.microsoft.com/office/drawing/2014/main" id="{F776150A-F390-F5FC-75E4-215DA21946FC}"/>
              </a:ext>
            </a:extLst>
          </p:cNvPr>
          <p:cNvCxnSpPr/>
          <p:nvPr userDrawn="1"/>
        </p:nvCxnSpPr>
        <p:spPr>
          <a:xfrm flipV="1">
            <a:off x="11662833" y="6574367"/>
            <a:ext cx="0" cy="1471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53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A picture containing aqua, blue, turquoise, teal&#10;&#10;Description automatically generated">
            <a:extLst>
              <a:ext uri="{FF2B5EF4-FFF2-40B4-BE49-F238E27FC236}">
                <a16:creationId xmlns:a16="http://schemas.microsoft.com/office/drawing/2014/main" id="{4B096B8E-628B-0E19-8429-B68E3B970E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44" b="3655"/>
          <a:stretch/>
        </p:blipFill>
        <p:spPr>
          <a:xfrm>
            <a:off x="-20320" y="0"/>
            <a:ext cx="12232640" cy="6858000"/>
          </a:xfrm>
          <a:prstGeom prst="rect">
            <a:avLst/>
          </a:prstGeom>
        </p:spPr>
      </p:pic>
    </p:spTree>
    <p:extLst>
      <p:ext uri="{BB962C8B-B14F-4D97-AF65-F5344CB8AC3E}">
        <p14:creationId xmlns:p14="http://schemas.microsoft.com/office/powerpoint/2010/main" val="3187494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Google Shape;109;p2">
            <a:extLst>
              <a:ext uri="{FF2B5EF4-FFF2-40B4-BE49-F238E27FC236}">
                <a16:creationId xmlns:a16="http://schemas.microsoft.com/office/drawing/2014/main" id="{D8FE9FB5-A47B-DD58-BA01-40A6344CCB7A}"/>
              </a:ext>
            </a:extLst>
          </p:cNvPr>
          <p:cNvSpPr/>
          <p:nvPr userDrawn="1"/>
        </p:nvSpPr>
        <p:spPr>
          <a:xfrm>
            <a:off x="-3048" y="0"/>
            <a:ext cx="12195047"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Open Sans"/>
              <a:ea typeface="Open Sans"/>
              <a:cs typeface="Open Sans"/>
              <a:sym typeface="Open Sans"/>
            </a:endParaRPr>
          </a:p>
        </p:txBody>
      </p:sp>
      <p:sp>
        <p:nvSpPr>
          <p:cNvPr id="2" name="Title Placeholder 1">
            <a:extLst>
              <a:ext uri="{FF2B5EF4-FFF2-40B4-BE49-F238E27FC236}">
                <a16:creationId xmlns:a16="http://schemas.microsoft.com/office/drawing/2014/main" id="{171FC1E9-657A-FDE5-39F5-C002CB78227B}"/>
              </a:ext>
            </a:extLst>
          </p:cNvPr>
          <p:cNvSpPr>
            <a:spLocks noGrp="1"/>
          </p:cNvSpPr>
          <p:nvPr>
            <p:ph type="title"/>
          </p:nvPr>
        </p:nvSpPr>
        <p:spPr>
          <a:xfrm>
            <a:off x="348892" y="342901"/>
            <a:ext cx="11500207" cy="1143000"/>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4CA53B6B-5183-266B-9B88-5ED55CAA223A}"/>
              </a:ext>
            </a:extLst>
          </p:cNvPr>
          <p:cNvSpPr>
            <a:spLocks noGrp="1"/>
          </p:cNvSpPr>
          <p:nvPr>
            <p:ph type="body" idx="1"/>
          </p:nvPr>
        </p:nvSpPr>
        <p:spPr>
          <a:xfrm>
            <a:off x="348892" y="1732712"/>
            <a:ext cx="11500208" cy="455378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AED685B-89E3-97B5-E9EE-8CA3C8C003D8}"/>
              </a:ext>
            </a:extLst>
          </p:cNvPr>
          <p:cNvSpPr>
            <a:spLocks noGrp="1"/>
          </p:cNvSpPr>
          <p:nvPr>
            <p:ph type="ftr" sz="quarter" idx="3"/>
          </p:nvPr>
        </p:nvSpPr>
        <p:spPr>
          <a:xfrm>
            <a:off x="348891" y="6515100"/>
            <a:ext cx="8579351" cy="206375"/>
          </a:xfrm>
          <a:prstGeom prst="rect">
            <a:avLst/>
          </a:prstGeom>
        </p:spPr>
        <p:txBody>
          <a:bodyPr vert="horz" lIns="0" tIns="0" rIns="0" bIns="0" rtlCol="0" anchor="b"/>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5DC382E-34CC-9591-DEE5-C7BB25F4EA82}"/>
              </a:ext>
            </a:extLst>
          </p:cNvPr>
          <p:cNvSpPr>
            <a:spLocks noGrp="1"/>
          </p:cNvSpPr>
          <p:nvPr>
            <p:ph type="sldNum" sz="quarter" idx="4"/>
          </p:nvPr>
        </p:nvSpPr>
        <p:spPr>
          <a:xfrm>
            <a:off x="9105900" y="6515100"/>
            <a:ext cx="2743200" cy="206375"/>
          </a:xfrm>
          <a:prstGeom prst="rect">
            <a:avLst/>
          </a:prstGeom>
        </p:spPr>
        <p:txBody>
          <a:bodyPr vert="horz" lIns="0" tIns="0" rIns="0" bIns="0" rtlCol="0" anchor="b"/>
          <a:lstStyle>
            <a:lvl1pPr algn="r">
              <a:defRPr sz="1200">
                <a:solidFill>
                  <a:schemeClr val="tx1">
                    <a:tint val="75000"/>
                  </a:schemeClr>
                </a:solidFill>
              </a:defRPr>
            </a:lvl1pPr>
          </a:lstStyle>
          <a:p>
            <a:fld id="{F062CD31-E7A6-4965-8E8E-FCB7F323352E}" type="slidenum">
              <a:rPr lang="en-US" smtClean="0"/>
              <a:t>‹#›</a:t>
            </a:fld>
            <a:endParaRPr lang="en-US" dirty="0"/>
          </a:p>
        </p:txBody>
      </p:sp>
    </p:spTree>
    <p:extLst>
      <p:ext uri="{BB962C8B-B14F-4D97-AF65-F5344CB8AC3E}">
        <p14:creationId xmlns:p14="http://schemas.microsoft.com/office/powerpoint/2010/main" val="207404964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FC000"/>
          </p15:clr>
        </p15:guide>
        <p15:guide id="2" pos="7680">
          <p15:clr>
            <a:srgbClr val="FFC000"/>
          </p15:clr>
        </p15:guide>
        <p15:guide id="3" pos="216">
          <p15:clr>
            <a:srgbClr val="FFC000"/>
          </p15:clr>
        </p15:guide>
        <p15:guide id="4" pos="1304">
          <p15:clr>
            <a:srgbClr val="FFC000"/>
          </p15:clr>
        </p15:guide>
        <p15:guide id="5" pos="1448">
          <p15:clr>
            <a:srgbClr val="FFC000"/>
          </p15:clr>
        </p15:guide>
        <p15:guide id="6" pos="2536">
          <p15:clr>
            <a:srgbClr val="FFC000"/>
          </p15:clr>
        </p15:guide>
        <p15:guide id="7" pos="2680">
          <p15:clr>
            <a:srgbClr val="FFC000"/>
          </p15:clr>
        </p15:guide>
        <p15:guide id="8" pos="3768">
          <p15:clr>
            <a:srgbClr val="FFC000"/>
          </p15:clr>
        </p15:guide>
        <p15:guide id="9" pos="3912">
          <p15:clr>
            <a:srgbClr val="FFC000"/>
          </p15:clr>
        </p15:guide>
        <p15:guide id="10" pos="5000">
          <p15:clr>
            <a:srgbClr val="FFC000"/>
          </p15:clr>
        </p15:guide>
        <p15:guide id="11" pos="5144">
          <p15:clr>
            <a:srgbClr val="FFC000"/>
          </p15:clr>
        </p15:guide>
        <p15:guide id="12" pos="6232">
          <p15:clr>
            <a:srgbClr val="FFC000"/>
          </p15:clr>
        </p15:guide>
        <p15:guide id="13" pos="6376">
          <p15:clr>
            <a:srgbClr val="FFC000"/>
          </p15:clr>
        </p15:guide>
        <p15:guide id="14" pos="7464">
          <p15:clr>
            <a:srgbClr val="FFC000"/>
          </p15:clr>
        </p15:guide>
        <p15:guide id="15" orient="horz">
          <p15:clr>
            <a:srgbClr val="FFC000"/>
          </p15:clr>
        </p15:guide>
        <p15:guide id="16" orient="horz" pos="4320">
          <p15:clr>
            <a:srgbClr val="FFC000"/>
          </p15:clr>
        </p15:guide>
        <p15:guide id="17" orient="horz" pos="216">
          <p15:clr>
            <a:srgbClr val="FFC000"/>
          </p15:clr>
        </p15:guide>
        <p15:guide id="18" orient="horz" pos="2448">
          <p15:clr>
            <a:srgbClr val="FFC000"/>
          </p15:clr>
        </p15:guide>
        <p15:guide id="19" orient="horz" pos="2592">
          <p15:clr>
            <a:srgbClr val="FFC000"/>
          </p15:clr>
        </p15:guide>
        <p15:guide id="20" orient="horz" pos="4104">
          <p15:clr>
            <a:srgbClr val="FFC000"/>
          </p15:clr>
        </p15:guide>
        <p15:guide id="21" orient="horz" pos="936">
          <p15:clr>
            <a:srgbClr val="FFC000"/>
          </p15:clr>
        </p15:guide>
        <p15:guide id="22" orient="horz" pos="1085">
          <p15:clr>
            <a:srgbClr val="FFC000"/>
          </p15:clr>
        </p15:guide>
        <p15:guide id="23" orient="horz" pos="3960">
          <p15:clr>
            <a:srgbClr val="FFC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7.svg"/><Relationship Id="rId4" Type="http://schemas.openxmlformats.org/officeDocument/2006/relationships/image" Target="../media/image35.jpe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png"/><Relationship Id="rId12" Type="http://schemas.openxmlformats.org/officeDocument/2006/relationships/image" Target="../media/image7.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6.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hyperlink" Target="https://aom.org/" TargetMode="External"/><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445A4E-215E-6931-09B0-EBE8692A1C1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06" b="306"/>
          <a:stretch/>
        </p:blipFill>
        <p:spPr>
          <a:xfrm>
            <a:off x="-63499" y="-37031"/>
            <a:ext cx="12394002" cy="6932062"/>
          </a:xfrm>
          <a:prstGeom prst="rect">
            <a:avLst/>
          </a:prstGeom>
        </p:spPr>
      </p:pic>
      <p:grpSp>
        <p:nvGrpSpPr>
          <p:cNvPr id="12" name="Group 11">
            <a:extLst>
              <a:ext uri="{FF2B5EF4-FFF2-40B4-BE49-F238E27FC236}">
                <a16:creationId xmlns:a16="http://schemas.microsoft.com/office/drawing/2014/main" id="{1420F446-5303-ED1B-899C-1AF4857F61F8}"/>
              </a:ext>
            </a:extLst>
          </p:cNvPr>
          <p:cNvGrpSpPr/>
          <p:nvPr/>
        </p:nvGrpSpPr>
        <p:grpSpPr>
          <a:xfrm>
            <a:off x="254963" y="2545979"/>
            <a:ext cx="5701337" cy="1568821"/>
            <a:chOff x="254963" y="3329569"/>
            <a:chExt cx="5701337" cy="1568821"/>
          </a:xfrm>
        </p:grpSpPr>
        <p:sp>
          <p:nvSpPr>
            <p:cNvPr id="2" name="TextBox 1">
              <a:extLst>
                <a:ext uri="{FF2B5EF4-FFF2-40B4-BE49-F238E27FC236}">
                  <a16:creationId xmlns:a16="http://schemas.microsoft.com/office/drawing/2014/main" id="{47995944-CF10-7B99-42AB-DF199BD0C00B}"/>
                </a:ext>
              </a:extLst>
            </p:cNvPr>
            <p:cNvSpPr txBox="1"/>
            <p:nvPr/>
          </p:nvSpPr>
          <p:spPr>
            <a:xfrm>
              <a:off x="254963" y="3565277"/>
              <a:ext cx="5701337" cy="771365"/>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9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Source Sans Pro"/>
                  <a:ea typeface="+mn-ea"/>
                  <a:cs typeface="Arial" panose="020B0604020202020204" pitchFamily="34" charset="0"/>
                </a:rPr>
                <a:t>STRATEGIC PLAN</a:t>
              </a:r>
            </a:p>
          </p:txBody>
        </p:sp>
        <p:sp>
          <p:nvSpPr>
            <p:cNvPr id="10" name="Rectangle 9">
              <a:extLst>
                <a:ext uri="{FF2B5EF4-FFF2-40B4-BE49-F238E27FC236}">
                  <a16:creationId xmlns:a16="http://schemas.microsoft.com/office/drawing/2014/main" id="{6EF1FC3B-E3AD-1E61-3033-3E485763A7EA}"/>
                </a:ext>
              </a:extLst>
            </p:cNvPr>
            <p:cNvSpPr/>
            <p:nvPr/>
          </p:nvSpPr>
          <p:spPr>
            <a:xfrm rot="5400000">
              <a:off x="869462" y="2803006"/>
              <a:ext cx="72939" cy="11260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AF"/>
                </a:solidFill>
                <a:effectLst/>
                <a:uLnTx/>
                <a:uFillTx/>
                <a:latin typeface="Source Sans Pro"/>
                <a:ea typeface="+mn-ea"/>
                <a:cs typeface="+mn-cs"/>
              </a:endParaRPr>
            </a:p>
          </p:txBody>
        </p:sp>
        <p:sp>
          <p:nvSpPr>
            <p:cNvPr id="11" name="Rectangle 10">
              <a:extLst>
                <a:ext uri="{FF2B5EF4-FFF2-40B4-BE49-F238E27FC236}">
                  <a16:creationId xmlns:a16="http://schemas.microsoft.com/office/drawing/2014/main" id="{1E71F9F6-25AA-1DB3-74AB-3FC45C69DDA3}"/>
                </a:ext>
              </a:extLst>
            </p:cNvPr>
            <p:cNvSpPr/>
            <p:nvPr/>
          </p:nvSpPr>
          <p:spPr>
            <a:xfrm>
              <a:off x="342898" y="4504690"/>
              <a:ext cx="1727200" cy="3937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ource Sans Pro"/>
                  <a:ea typeface="+mn-ea"/>
                  <a:cs typeface="+mn-cs"/>
                </a:rPr>
                <a:t>June 2023</a:t>
              </a:r>
            </a:p>
          </p:txBody>
        </p:sp>
      </p:grpSp>
      <p:sp>
        <p:nvSpPr>
          <p:cNvPr id="27" name="Arc 26">
            <a:extLst>
              <a:ext uri="{FF2B5EF4-FFF2-40B4-BE49-F238E27FC236}">
                <a16:creationId xmlns:a16="http://schemas.microsoft.com/office/drawing/2014/main" id="{77065DDD-F559-BCCD-4D39-961EAD6C12ED}"/>
              </a:ext>
            </a:extLst>
          </p:cNvPr>
          <p:cNvSpPr/>
          <p:nvPr/>
        </p:nvSpPr>
        <p:spPr>
          <a:xfrm rot="16200000">
            <a:off x="6891253" y="655442"/>
            <a:ext cx="4448681" cy="4448683"/>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pic>
        <p:nvPicPr>
          <p:cNvPr id="26" name="Picture 25" descr="A chess board with chess pieces&#10;&#10;Description automatically generated with low confidence">
            <a:extLst>
              <a:ext uri="{FF2B5EF4-FFF2-40B4-BE49-F238E27FC236}">
                <a16:creationId xmlns:a16="http://schemas.microsoft.com/office/drawing/2014/main" id="{304C4066-0F79-8996-9E21-688CB93A13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51055" y="885033"/>
            <a:ext cx="3929076" cy="3929075"/>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pic>
      <p:pic>
        <p:nvPicPr>
          <p:cNvPr id="3" name="Graphic 2">
            <a:extLst>
              <a:ext uri="{FF2B5EF4-FFF2-40B4-BE49-F238E27FC236}">
                <a16:creationId xmlns:a16="http://schemas.microsoft.com/office/drawing/2014/main" id="{AFE609BF-0EC0-1CA3-507C-ECEA63B175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5985" y="839964"/>
            <a:ext cx="4019216" cy="4019214"/>
          </a:xfrm>
          <a:prstGeom prst="rect">
            <a:avLst/>
          </a:prstGeom>
        </p:spPr>
      </p:pic>
      <p:pic>
        <p:nvPicPr>
          <p:cNvPr id="16" name="Picture 15" descr="A logo on a black background&#10;&#10;Description automatically generated with low confidence">
            <a:extLst>
              <a:ext uri="{FF2B5EF4-FFF2-40B4-BE49-F238E27FC236}">
                <a16:creationId xmlns:a16="http://schemas.microsoft.com/office/drawing/2014/main" id="{567FB72B-CAFB-B446-5297-1B4DC1C728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56" y="267018"/>
            <a:ext cx="3737772" cy="2491846"/>
          </a:xfrm>
          <a:prstGeom prst="rect">
            <a:avLst/>
          </a:prstGeom>
        </p:spPr>
      </p:pic>
    </p:spTree>
    <p:extLst>
      <p:ext uri="{BB962C8B-B14F-4D97-AF65-F5344CB8AC3E}">
        <p14:creationId xmlns:p14="http://schemas.microsoft.com/office/powerpoint/2010/main" val="972237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398C0-BB86-DFB1-B39F-95DDEA2FC497}"/>
              </a:ext>
            </a:extLst>
          </p:cNvPr>
          <p:cNvSpPr>
            <a:spLocks noGrp="1"/>
          </p:cNvSpPr>
          <p:nvPr>
            <p:ph type="title"/>
          </p:nvPr>
        </p:nvSpPr>
        <p:spPr/>
        <p:txBody>
          <a:bodyPr/>
          <a:lstStyle/>
          <a:p>
            <a:r>
              <a:rPr lang="en-GB" dirty="0"/>
              <a:t>Photo highlights (x2)</a:t>
            </a:r>
          </a:p>
        </p:txBody>
      </p:sp>
      <p:grpSp>
        <p:nvGrpSpPr>
          <p:cNvPr id="12" name="Group 11">
            <a:extLst>
              <a:ext uri="{FF2B5EF4-FFF2-40B4-BE49-F238E27FC236}">
                <a16:creationId xmlns:a16="http://schemas.microsoft.com/office/drawing/2014/main" id="{87677016-E933-BF05-4009-D7F736CFC306}"/>
              </a:ext>
            </a:extLst>
          </p:cNvPr>
          <p:cNvGrpSpPr/>
          <p:nvPr/>
        </p:nvGrpSpPr>
        <p:grpSpPr>
          <a:xfrm>
            <a:off x="342900" y="1281005"/>
            <a:ext cx="2904797" cy="2114430"/>
            <a:chOff x="342900" y="1459680"/>
            <a:chExt cx="3149447" cy="2292513"/>
          </a:xfrm>
        </p:grpSpPr>
        <p:pic>
          <p:nvPicPr>
            <p:cNvPr id="4" name="Graphic 3">
              <a:extLst>
                <a:ext uri="{FF2B5EF4-FFF2-40B4-BE49-F238E27FC236}">
                  <a16:creationId xmlns:a16="http://schemas.microsoft.com/office/drawing/2014/main" id="{F64E4D09-2ED2-5121-92E3-CB60B0055A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2900" y="1459680"/>
              <a:ext cx="3149447" cy="2292513"/>
            </a:xfrm>
            <a:prstGeom prst="rect">
              <a:avLst/>
            </a:prstGeom>
          </p:spPr>
        </p:pic>
        <p:pic>
          <p:nvPicPr>
            <p:cNvPr id="6" name="Picture 5">
              <a:extLst>
                <a:ext uri="{FF2B5EF4-FFF2-40B4-BE49-F238E27FC236}">
                  <a16:creationId xmlns:a16="http://schemas.microsoft.com/office/drawing/2014/main" id="{63F74D96-C846-30E5-924B-3D6E1A94736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07138" y="1536806"/>
              <a:ext cx="3020970" cy="2138261"/>
            </a:xfrm>
            <a:prstGeom prst="rect">
              <a:avLst/>
            </a:prstGeom>
            <a:ln>
              <a:noFill/>
            </a:ln>
          </p:spPr>
        </p:pic>
      </p:grpSp>
      <p:grpSp>
        <p:nvGrpSpPr>
          <p:cNvPr id="13" name="Group 12">
            <a:extLst>
              <a:ext uri="{FF2B5EF4-FFF2-40B4-BE49-F238E27FC236}">
                <a16:creationId xmlns:a16="http://schemas.microsoft.com/office/drawing/2014/main" id="{06E66EB9-30F4-3F90-4C11-BD294D7F62B8}"/>
              </a:ext>
            </a:extLst>
          </p:cNvPr>
          <p:cNvGrpSpPr/>
          <p:nvPr/>
        </p:nvGrpSpPr>
        <p:grpSpPr>
          <a:xfrm>
            <a:off x="342900" y="3594326"/>
            <a:ext cx="2904797" cy="2114430"/>
            <a:chOff x="342900" y="3856039"/>
            <a:chExt cx="3149447" cy="2292513"/>
          </a:xfrm>
        </p:grpSpPr>
        <p:pic>
          <p:nvPicPr>
            <p:cNvPr id="5" name="Graphic 4">
              <a:extLst>
                <a:ext uri="{FF2B5EF4-FFF2-40B4-BE49-F238E27FC236}">
                  <a16:creationId xmlns:a16="http://schemas.microsoft.com/office/drawing/2014/main" id="{92F715BE-9D59-99A1-7A2C-9D7B7CB311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2900" y="3856039"/>
              <a:ext cx="3149447" cy="2292513"/>
            </a:xfrm>
            <a:prstGeom prst="rect">
              <a:avLst/>
            </a:prstGeom>
          </p:spPr>
        </p:pic>
        <p:pic>
          <p:nvPicPr>
            <p:cNvPr id="7" name="Picture 6">
              <a:extLst>
                <a:ext uri="{FF2B5EF4-FFF2-40B4-BE49-F238E27FC236}">
                  <a16:creationId xmlns:a16="http://schemas.microsoft.com/office/drawing/2014/main" id="{3481C84E-696E-9405-DC74-F1304277DDA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07138" y="3933165"/>
              <a:ext cx="3020970" cy="2138261"/>
            </a:xfrm>
            <a:prstGeom prst="rect">
              <a:avLst/>
            </a:prstGeom>
            <a:ln>
              <a:noFill/>
            </a:ln>
          </p:spPr>
        </p:pic>
      </p:grpSp>
      <p:sp>
        <p:nvSpPr>
          <p:cNvPr id="8" name="TextBox 7">
            <a:extLst>
              <a:ext uri="{FF2B5EF4-FFF2-40B4-BE49-F238E27FC236}">
                <a16:creationId xmlns:a16="http://schemas.microsoft.com/office/drawing/2014/main" id="{CCE344D9-DC70-2A88-8876-9A203576739F}"/>
              </a:ext>
            </a:extLst>
          </p:cNvPr>
          <p:cNvSpPr txBox="1"/>
          <p:nvPr/>
        </p:nvSpPr>
        <p:spPr>
          <a:xfrm>
            <a:off x="3581043" y="1448435"/>
            <a:ext cx="6540858" cy="1477328"/>
          </a:xfrm>
          <a:prstGeom prst="rect">
            <a:avLst/>
          </a:prstGeom>
          <a:noFill/>
        </p:spPr>
        <p:txBody>
          <a:bodyPr wrap="square" lIns="0" tIns="0" rIns="0" bIns="0">
            <a:spAutoFit/>
          </a:bodyPr>
          <a:lstStyle>
            <a:defPPr>
              <a:defRPr lang="en-US"/>
            </a:defPPr>
            <a:lvl1pPr>
              <a:defRPr sz="1600"/>
            </a:lvl1pPr>
          </a:lstStyle>
          <a:p>
            <a:r>
              <a:rPr lang="en-US" dirty="0"/>
              <a:t>Lorem ipsum dolor sit amet, consectetuer adipiscing elit. Maecenas porttitor congue massa. Fusce posuere, magna sed pulvinar ultricies, purus lectus malesuada libero, sit amet commodo magna eros quis urna. Nunc viverra imperdiet enim. Fusce est. Vivamus a tellus. Pellentesque habitant morbi tristique senectus et netus et malesuada fames ac turpis egestas. Proin pharetra nonummy pede. Mauris et </a:t>
            </a:r>
            <a:r>
              <a:rPr lang="en-US" dirty="0" err="1"/>
              <a:t>orci</a:t>
            </a:r>
            <a:endParaRPr lang="en-US" dirty="0"/>
          </a:p>
        </p:txBody>
      </p:sp>
      <p:sp>
        <p:nvSpPr>
          <p:cNvPr id="9" name="TextBox 8">
            <a:extLst>
              <a:ext uri="{FF2B5EF4-FFF2-40B4-BE49-F238E27FC236}">
                <a16:creationId xmlns:a16="http://schemas.microsoft.com/office/drawing/2014/main" id="{0DD7BD22-E1F7-125C-F051-D45829D4972B}"/>
              </a:ext>
            </a:extLst>
          </p:cNvPr>
          <p:cNvSpPr txBox="1"/>
          <p:nvPr/>
        </p:nvSpPr>
        <p:spPr>
          <a:xfrm>
            <a:off x="3581043" y="3750216"/>
            <a:ext cx="6540858" cy="1477328"/>
          </a:xfrm>
          <a:prstGeom prst="rect">
            <a:avLst/>
          </a:prstGeom>
          <a:noFill/>
        </p:spPr>
        <p:txBody>
          <a:bodyPr wrap="square" lIns="0" tIns="0" rIns="0" bIns="0">
            <a:spAutoFit/>
          </a:bodyPr>
          <a:lstStyle>
            <a:defPPr>
              <a:defRPr lang="en-US"/>
            </a:defPPr>
            <a:lvl1pPr>
              <a:defRPr sz="1600"/>
            </a:lvl1pPr>
          </a:lstStyle>
          <a:p>
            <a:r>
              <a:rPr lang="en-US" dirty="0"/>
              <a:t>Lorem ipsum dolor sit amet, consectetuer adipiscing elit. Maecenas porttitor congue massa. Fusce posuere, magna sed pulvinar ultricies, purus lectus malesuada libero, sit amet commodo magna eros quis urna. Nunc viverra imperdiet enim. Fusce est. Vivamus a tellus. Pellentesque habitant morbi tristique senectus et netus et malesuada fames ac turpis egestas. Proin pharetra nonummy pede. Mauris et </a:t>
            </a:r>
            <a:r>
              <a:rPr lang="en-US" dirty="0" err="1"/>
              <a:t>orci</a:t>
            </a:r>
            <a:endParaRPr lang="en-US" dirty="0"/>
          </a:p>
        </p:txBody>
      </p:sp>
      <p:sp>
        <p:nvSpPr>
          <p:cNvPr id="10" name="Rectangle 9">
            <a:extLst>
              <a:ext uri="{FF2B5EF4-FFF2-40B4-BE49-F238E27FC236}">
                <a16:creationId xmlns:a16="http://schemas.microsoft.com/office/drawing/2014/main" id="{1E8F2090-F90F-619F-4DD8-6BF5C60C315F}"/>
              </a:ext>
            </a:extLst>
          </p:cNvPr>
          <p:cNvSpPr/>
          <p:nvPr/>
        </p:nvSpPr>
        <p:spPr>
          <a:xfrm>
            <a:off x="3575050" y="1293273"/>
            <a:ext cx="13589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E95A70D-D1F4-0FA0-A6BA-15A1BA16814A}"/>
              </a:ext>
            </a:extLst>
          </p:cNvPr>
          <p:cNvSpPr/>
          <p:nvPr/>
        </p:nvSpPr>
        <p:spPr>
          <a:xfrm>
            <a:off x="3575050" y="3595054"/>
            <a:ext cx="13589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7">
            <a:extLst>
              <a:ext uri="{FF2B5EF4-FFF2-40B4-BE49-F238E27FC236}">
                <a16:creationId xmlns:a16="http://schemas.microsoft.com/office/drawing/2014/main" id="{06DE7A65-511E-1115-F550-797EEA35540E}"/>
              </a:ext>
            </a:extLst>
          </p:cNvPr>
          <p:cNvSpPr>
            <a:spLocks noGrp="1"/>
          </p:cNvSpPr>
          <p:nvPr>
            <p:ph type="sldNum" sz="quarter" idx="12"/>
          </p:nvPr>
        </p:nvSpPr>
        <p:spPr>
          <a:xfrm>
            <a:off x="11724751" y="6515099"/>
            <a:ext cx="305745"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2533306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36A12-D775-63BE-83DA-711683606502}"/>
              </a:ext>
            </a:extLst>
          </p:cNvPr>
          <p:cNvSpPr>
            <a:spLocks noGrp="1"/>
          </p:cNvSpPr>
          <p:nvPr>
            <p:ph type="title"/>
          </p:nvPr>
        </p:nvSpPr>
        <p:spPr/>
        <p:txBody>
          <a:bodyPr/>
          <a:lstStyle/>
          <a:p>
            <a:r>
              <a:rPr lang="en-GB" dirty="0"/>
              <a:t>Photo highlights (x3)</a:t>
            </a:r>
          </a:p>
        </p:txBody>
      </p:sp>
      <p:pic>
        <p:nvPicPr>
          <p:cNvPr id="4" name="Graphic 3">
            <a:extLst>
              <a:ext uri="{FF2B5EF4-FFF2-40B4-BE49-F238E27FC236}">
                <a16:creationId xmlns:a16="http://schemas.microsoft.com/office/drawing/2014/main" id="{80EE0FDE-4894-8C03-B6D5-874433204B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24273" y="1323044"/>
            <a:ext cx="3149447" cy="2392362"/>
          </a:xfrm>
          <a:prstGeom prst="rect">
            <a:avLst/>
          </a:prstGeom>
        </p:spPr>
      </p:pic>
      <p:pic>
        <p:nvPicPr>
          <p:cNvPr id="5" name="Graphic 4">
            <a:extLst>
              <a:ext uri="{FF2B5EF4-FFF2-40B4-BE49-F238E27FC236}">
                <a16:creationId xmlns:a16="http://schemas.microsoft.com/office/drawing/2014/main" id="{97BF7397-B0C5-66AB-DE3F-023BD45038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653" y="1323044"/>
            <a:ext cx="3149447" cy="2392362"/>
          </a:xfrm>
          <a:prstGeom prst="rect">
            <a:avLst/>
          </a:prstGeom>
        </p:spPr>
      </p:pic>
      <p:pic>
        <p:nvPicPr>
          <p:cNvPr id="6" name="Graphic 5">
            <a:extLst>
              <a:ext uri="{FF2B5EF4-FFF2-40B4-BE49-F238E27FC236}">
                <a16:creationId xmlns:a16="http://schemas.microsoft.com/office/drawing/2014/main" id="{A7F42207-9C0C-B46B-FD38-BC137B11F9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2900" y="1323044"/>
            <a:ext cx="3149447" cy="2392362"/>
          </a:xfrm>
          <a:prstGeom prst="rect">
            <a:avLst/>
          </a:prstGeom>
        </p:spPr>
      </p:pic>
      <p:pic>
        <p:nvPicPr>
          <p:cNvPr id="7" name="Picture 6" descr="A picture containing person, standing, sidewalk, crowd&#10;&#10;Description automatically generated">
            <a:extLst>
              <a:ext uri="{FF2B5EF4-FFF2-40B4-BE49-F238E27FC236}">
                <a16:creationId xmlns:a16="http://schemas.microsoft.com/office/drawing/2014/main" id="{F7EE6000-D9A4-641F-6D7D-BA5878E0ED2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72423" y="1387915"/>
            <a:ext cx="3003908" cy="2262620"/>
          </a:xfrm>
          <a:prstGeom prst="rect">
            <a:avLst/>
          </a:prstGeom>
          <a:ln>
            <a:noFill/>
          </a:ln>
        </p:spPr>
      </p:pic>
      <p:pic>
        <p:nvPicPr>
          <p:cNvPr id="8" name="Picture 7" descr="Two people sitting at a table&#10;&#10;Description automatically generated with medium confidence">
            <a:extLst>
              <a:ext uri="{FF2B5EF4-FFF2-40B4-BE49-F238E27FC236}">
                <a16:creationId xmlns:a16="http://schemas.microsoft.com/office/drawing/2014/main" id="{ED0DA030-5831-94E0-6CC6-3611DB18F76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5669" y="1387915"/>
            <a:ext cx="3003908" cy="2262620"/>
          </a:xfrm>
          <a:prstGeom prst="rect">
            <a:avLst/>
          </a:prstGeom>
          <a:ln>
            <a:noFill/>
          </a:ln>
        </p:spPr>
      </p:pic>
      <p:pic>
        <p:nvPicPr>
          <p:cNvPr id="9" name="Picture 8" descr="A group of people sitting at a table with laptops&#10;&#10;Description automatically generated with low confidence">
            <a:extLst>
              <a:ext uri="{FF2B5EF4-FFF2-40B4-BE49-F238E27FC236}">
                <a16:creationId xmlns:a16="http://schemas.microsoft.com/office/drawing/2014/main" id="{0187E3B3-4594-9484-54D8-0037F941853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97043" y="1387915"/>
            <a:ext cx="3003908" cy="2262620"/>
          </a:xfrm>
          <a:prstGeom prst="rect">
            <a:avLst/>
          </a:prstGeom>
          <a:ln>
            <a:noFill/>
          </a:ln>
        </p:spPr>
      </p:pic>
      <p:sp>
        <p:nvSpPr>
          <p:cNvPr id="10" name="TextBox 9">
            <a:extLst>
              <a:ext uri="{FF2B5EF4-FFF2-40B4-BE49-F238E27FC236}">
                <a16:creationId xmlns:a16="http://schemas.microsoft.com/office/drawing/2014/main" id="{FD0609BB-DBC0-E0E8-ABC5-8795EE9C081F}"/>
              </a:ext>
            </a:extLst>
          </p:cNvPr>
          <p:cNvSpPr txBox="1"/>
          <p:nvPr/>
        </p:nvSpPr>
        <p:spPr>
          <a:xfrm>
            <a:off x="348893" y="4084022"/>
            <a:ext cx="3137462" cy="861774"/>
          </a:xfrm>
          <a:prstGeom prst="rect">
            <a:avLst/>
          </a:prstGeom>
          <a:noFill/>
        </p:spPr>
        <p:txBody>
          <a:bodyPr wrap="square" lIns="0" tIns="0" rIns="0" bIns="0">
            <a:spAutoFit/>
          </a:bodyPr>
          <a:lstStyle>
            <a:defPPr>
              <a:defRPr lang="en-US"/>
            </a:defPPr>
            <a:lvl1pPr>
              <a:defRPr sz="1600"/>
            </a:lvl1pPr>
          </a:lstStyle>
          <a:p>
            <a:r>
              <a:rPr lang="en-US" sz="1400" dirty="0"/>
              <a:t>Lorem ipsum dolor sit </a:t>
            </a:r>
            <a:r>
              <a:rPr lang="en-US" sz="1400" dirty="0" err="1"/>
              <a:t>amet</a:t>
            </a:r>
            <a:r>
              <a:rPr lang="en-US" sz="1400" dirty="0"/>
              <a:t>, </a:t>
            </a:r>
            <a:r>
              <a:rPr lang="en-US" sz="1400" dirty="0" err="1"/>
              <a:t>consectetuer</a:t>
            </a:r>
            <a:r>
              <a:rPr lang="en-US" sz="1400" dirty="0"/>
              <a:t> adipiscing elit. Maecenas </a:t>
            </a:r>
            <a:r>
              <a:rPr lang="en-US" sz="1400" dirty="0" err="1"/>
              <a:t>porttitor</a:t>
            </a:r>
            <a:r>
              <a:rPr lang="en-US" sz="1400" dirty="0"/>
              <a:t> </a:t>
            </a:r>
            <a:r>
              <a:rPr lang="en-US" sz="1400" dirty="0" err="1"/>
              <a:t>congue</a:t>
            </a:r>
            <a:r>
              <a:rPr lang="en-US" sz="1400" dirty="0"/>
              <a:t> massa. </a:t>
            </a:r>
            <a:r>
              <a:rPr lang="en-US" sz="1400" dirty="0" err="1"/>
              <a:t>Fusce</a:t>
            </a:r>
            <a:r>
              <a:rPr lang="en-US" sz="1400" dirty="0"/>
              <a:t> </a:t>
            </a:r>
            <a:r>
              <a:rPr lang="en-US" sz="1400" dirty="0" err="1"/>
              <a:t>posuere</a:t>
            </a:r>
            <a:r>
              <a:rPr lang="en-US" sz="1400" dirty="0"/>
              <a:t>, magna sed pulvinar</a:t>
            </a:r>
          </a:p>
        </p:txBody>
      </p:sp>
      <p:sp>
        <p:nvSpPr>
          <p:cNvPr id="11" name="TextBox 10">
            <a:extLst>
              <a:ext uri="{FF2B5EF4-FFF2-40B4-BE49-F238E27FC236}">
                <a16:creationId xmlns:a16="http://schemas.microsoft.com/office/drawing/2014/main" id="{0E7C7A81-E575-6DCC-0BB5-DD782EC62525}"/>
              </a:ext>
            </a:extLst>
          </p:cNvPr>
          <p:cNvSpPr txBox="1"/>
          <p:nvPr/>
        </p:nvSpPr>
        <p:spPr>
          <a:xfrm>
            <a:off x="4524273" y="4084022"/>
            <a:ext cx="3137462" cy="861774"/>
          </a:xfrm>
          <a:prstGeom prst="rect">
            <a:avLst/>
          </a:prstGeom>
          <a:noFill/>
        </p:spPr>
        <p:txBody>
          <a:bodyPr wrap="square" lIns="0" tIns="0" rIns="0" bIns="0">
            <a:spAutoFit/>
          </a:bodyPr>
          <a:lstStyle>
            <a:defPPr>
              <a:defRPr lang="en-US"/>
            </a:defPPr>
            <a:lvl1pPr>
              <a:defRPr sz="1600"/>
            </a:lvl1pPr>
          </a:lstStyle>
          <a:p>
            <a:r>
              <a:rPr lang="en-US" sz="1400" dirty="0"/>
              <a:t>Lorem ipsum dolor sit </a:t>
            </a:r>
            <a:r>
              <a:rPr lang="en-US" sz="1400" dirty="0" err="1"/>
              <a:t>amet</a:t>
            </a:r>
            <a:r>
              <a:rPr lang="en-US" sz="1400" dirty="0"/>
              <a:t>, </a:t>
            </a:r>
            <a:r>
              <a:rPr lang="en-US" sz="1400" dirty="0" err="1"/>
              <a:t>consectetuer</a:t>
            </a:r>
            <a:r>
              <a:rPr lang="en-US" sz="1400" dirty="0"/>
              <a:t> adipiscing elit. Maecenas </a:t>
            </a:r>
            <a:r>
              <a:rPr lang="en-US" sz="1400" dirty="0" err="1"/>
              <a:t>porttitor</a:t>
            </a:r>
            <a:r>
              <a:rPr lang="en-US" sz="1400" dirty="0"/>
              <a:t> </a:t>
            </a:r>
            <a:r>
              <a:rPr lang="en-US" sz="1400" dirty="0" err="1"/>
              <a:t>congue</a:t>
            </a:r>
            <a:r>
              <a:rPr lang="en-US" sz="1400" dirty="0"/>
              <a:t> massa. </a:t>
            </a:r>
            <a:r>
              <a:rPr lang="en-US" sz="1400" dirty="0" err="1"/>
              <a:t>Fusce</a:t>
            </a:r>
            <a:r>
              <a:rPr lang="en-US" sz="1400" dirty="0"/>
              <a:t> </a:t>
            </a:r>
            <a:r>
              <a:rPr lang="en-US" sz="1400" dirty="0" err="1"/>
              <a:t>posuere</a:t>
            </a:r>
            <a:r>
              <a:rPr lang="en-US" sz="1400" dirty="0"/>
              <a:t>, magna sed pulvinar</a:t>
            </a:r>
          </a:p>
        </p:txBody>
      </p:sp>
      <p:sp>
        <p:nvSpPr>
          <p:cNvPr id="12" name="TextBox 11">
            <a:extLst>
              <a:ext uri="{FF2B5EF4-FFF2-40B4-BE49-F238E27FC236}">
                <a16:creationId xmlns:a16="http://schemas.microsoft.com/office/drawing/2014/main" id="{DBFCF1A1-FA25-CD9D-AA10-D0C922AE6EF5}"/>
              </a:ext>
            </a:extLst>
          </p:cNvPr>
          <p:cNvSpPr txBox="1"/>
          <p:nvPr/>
        </p:nvSpPr>
        <p:spPr>
          <a:xfrm>
            <a:off x="8699653" y="4084022"/>
            <a:ext cx="3137462" cy="861774"/>
          </a:xfrm>
          <a:prstGeom prst="rect">
            <a:avLst/>
          </a:prstGeom>
          <a:noFill/>
        </p:spPr>
        <p:txBody>
          <a:bodyPr wrap="square" lIns="0" tIns="0" rIns="0" bIns="0">
            <a:spAutoFit/>
          </a:bodyPr>
          <a:lstStyle>
            <a:defPPr>
              <a:defRPr lang="en-US"/>
            </a:defPPr>
            <a:lvl1pPr>
              <a:defRPr sz="1600"/>
            </a:lvl1pPr>
          </a:lstStyle>
          <a:p>
            <a:r>
              <a:rPr lang="en-US" sz="1400" dirty="0"/>
              <a:t>Lorem ipsum dolor sit amet, consectetuer adipiscing elit. Maecenas porttitor congue massa. </a:t>
            </a:r>
            <a:r>
              <a:rPr lang="en-US" sz="1400" dirty="0" err="1"/>
              <a:t>Fusce</a:t>
            </a:r>
            <a:r>
              <a:rPr lang="en-US" sz="1400" dirty="0"/>
              <a:t> </a:t>
            </a:r>
            <a:r>
              <a:rPr lang="en-US" sz="1400" dirty="0" err="1"/>
              <a:t>posuere</a:t>
            </a:r>
            <a:r>
              <a:rPr lang="en-US" sz="1400" dirty="0"/>
              <a:t>, magna sed pulvinar</a:t>
            </a:r>
          </a:p>
        </p:txBody>
      </p:sp>
      <p:sp>
        <p:nvSpPr>
          <p:cNvPr id="13" name="Rectangle 12">
            <a:extLst>
              <a:ext uri="{FF2B5EF4-FFF2-40B4-BE49-F238E27FC236}">
                <a16:creationId xmlns:a16="http://schemas.microsoft.com/office/drawing/2014/main" id="{6A4FDD48-1CFD-A6BF-B642-FEE970E041E9}"/>
              </a:ext>
            </a:extLst>
          </p:cNvPr>
          <p:cNvSpPr/>
          <p:nvPr/>
        </p:nvSpPr>
        <p:spPr>
          <a:xfrm>
            <a:off x="342900" y="3899714"/>
            <a:ext cx="13589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901DFF5-1418-0553-CC85-0EF2E9818E1E}"/>
              </a:ext>
            </a:extLst>
          </p:cNvPr>
          <p:cNvSpPr/>
          <p:nvPr/>
        </p:nvSpPr>
        <p:spPr>
          <a:xfrm>
            <a:off x="4524273" y="3899714"/>
            <a:ext cx="13589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7D96B25-6118-768D-B221-B571E6952003}"/>
              </a:ext>
            </a:extLst>
          </p:cNvPr>
          <p:cNvSpPr/>
          <p:nvPr/>
        </p:nvSpPr>
        <p:spPr>
          <a:xfrm>
            <a:off x="8699653" y="3899714"/>
            <a:ext cx="13589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27">
            <a:extLst>
              <a:ext uri="{FF2B5EF4-FFF2-40B4-BE49-F238E27FC236}">
                <a16:creationId xmlns:a16="http://schemas.microsoft.com/office/drawing/2014/main" id="{B7C6A864-405E-5094-2F9B-20A06F78ED30}"/>
              </a:ext>
            </a:extLst>
          </p:cNvPr>
          <p:cNvSpPr>
            <a:spLocks noGrp="1"/>
          </p:cNvSpPr>
          <p:nvPr>
            <p:ph type="sldNum" sz="quarter" idx="12"/>
          </p:nvPr>
        </p:nvSpPr>
        <p:spPr>
          <a:xfrm>
            <a:off x="11724751" y="6515099"/>
            <a:ext cx="305745"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4112916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DB92-1378-953A-2F1C-30154BAD7A33}"/>
              </a:ext>
            </a:extLst>
          </p:cNvPr>
          <p:cNvSpPr>
            <a:spLocks noGrp="1"/>
          </p:cNvSpPr>
          <p:nvPr>
            <p:ph type="title"/>
          </p:nvPr>
        </p:nvSpPr>
        <p:spPr/>
        <p:txBody>
          <a:bodyPr/>
          <a:lstStyle/>
          <a:p>
            <a:r>
              <a:rPr lang="en-GB" dirty="0"/>
              <a:t>Team members</a:t>
            </a:r>
          </a:p>
        </p:txBody>
      </p:sp>
      <p:grpSp>
        <p:nvGrpSpPr>
          <p:cNvPr id="4" name="Group 3">
            <a:extLst>
              <a:ext uri="{FF2B5EF4-FFF2-40B4-BE49-F238E27FC236}">
                <a16:creationId xmlns:a16="http://schemas.microsoft.com/office/drawing/2014/main" id="{CDE4999C-E0FF-E847-EE18-F8A63F966DF6}"/>
              </a:ext>
            </a:extLst>
          </p:cNvPr>
          <p:cNvGrpSpPr/>
          <p:nvPr/>
        </p:nvGrpSpPr>
        <p:grpSpPr>
          <a:xfrm>
            <a:off x="8353120" y="3528425"/>
            <a:ext cx="1392003" cy="1391993"/>
            <a:chOff x="8583091" y="2815479"/>
            <a:chExt cx="876775" cy="876769"/>
          </a:xfrm>
        </p:grpSpPr>
        <p:grpSp>
          <p:nvGrpSpPr>
            <p:cNvPr id="5" name="Group 4">
              <a:extLst>
                <a:ext uri="{FF2B5EF4-FFF2-40B4-BE49-F238E27FC236}">
                  <a16:creationId xmlns:a16="http://schemas.microsoft.com/office/drawing/2014/main" id="{AF47EC2A-7AB6-6A34-6AAD-FF888E6A45A6}"/>
                </a:ext>
              </a:extLst>
            </p:cNvPr>
            <p:cNvGrpSpPr/>
            <p:nvPr/>
          </p:nvGrpSpPr>
          <p:grpSpPr>
            <a:xfrm>
              <a:off x="8583091" y="2815479"/>
              <a:ext cx="876775" cy="876769"/>
              <a:chOff x="825500" y="2044700"/>
              <a:chExt cx="2057400" cy="2057400"/>
            </a:xfrm>
          </p:grpSpPr>
          <p:sp>
            <p:nvSpPr>
              <p:cNvPr id="7" name="Arc 6">
                <a:extLst>
                  <a:ext uri="{FF2B5EF4-FFF2-40B4-BE49-F238E27FC236}">
                    <a16:creationId xmlns:a16="http://schemas.microsoft.com/office/drawing/2014/main" id="{E37F445E-1FD8-0650-82FA-3CA06A85FF3D}"/>
                  </a:ext>
                </a:extLst>
              </p:cNvPr>
              <p:cNvSpPr/>
              <p:nvPr/>
            </p:nvSpPr>
            <p:spPr>
              <a:xfrm>
                <a:off x="825500" y="2044700"/>
                <a:ext cx="2057400" cy="2057400"/>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Oval 7">
                <a:extLst>
                  <a:ext uri="{FF2B5EF4-FFF2-40B4-BE49-F238E27FC236}">
                    <a16:creationId xmlns:a16="http://schemas.microsoft.com/office/drawing/2014/main" id="{0F4E0D29-9AF7-80E2-94AC-15F8BAB15EFC}"/>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6" name="Picture 5" descr="A person smiling for the camera&#10;&#10;Description automatically generated with medium confidence">
              <a:extLst>
                <a:ext uri="{FF2B5EF4-FFF2-40B4-BE49-F238E27FC236}">
                  <a16:creationId xmlns:a16="http://schemas.microsoft.com/office/drawing/2014/main" id="{2EA9B567-25E6-8BC5-4B96-4A0035EED9C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72916" y="2915329"/>
              <a:ext cx="694944" cy="694944"/>
            </a:xfrm>
            <a:prstGeom prst="ellipse">
              <a:avLst/>
            </a:prstGeom>
            <a:ln>
              <a:solidFill>
                <a:schemeClr val="bg1">
                  <a:lumMod val="85000"/>
                </a:schemeClr>
              </a:solidFill>
            </a:ln>
          </p:spPr>
        </p:pic>
      </p:grpSp>
      <p:grpSp>
        <p:nvGrpSpPr>
          <p:cNvPr id="12" name="Group 11">
            <a:extLst>
              <a:ext uri="{FF2B5EF4-FFF2-40B4-BE49-F238E27FC236}">
                <a16:creationId xmlns:a16="http://schemas.microsoft.com/office/drawing/2014/main" id="{F1700CDA-F6DF-D34C-35D1-ABDD0B6F0BA4}"/>
              </a:ext>
            </a:extLst>
          </p:cNvPr>
          <p:cNvGrpSpPr/>
          <p:nvPr/>
        </p:nvGrpSpPr>
        <p:grpSpPr>
          <a:xfrm>
            <a:off x="514837" y="1524845"/>
            <a:ext cx="1392003" cy="1391993"/>
            <a:chOff x="5657612" y="1664213"/>
            <a:chExt cx="876775" cy="876769"/>
          </a:xfrm>
        </p:grpSpPr>
        <p:sp>
          <p:nvSpPr>
            <p:cNvPr id="13" name="Arc 12">
              <a:extLst>
                <a:ext uri="{FF2B5EF4-FFF2-40B4-BE49-F238E27FC236}">
                  <a16:creationId xmlns:a16="http://schemas.microsoft.com/office/drawing/2014/main" id="{924B16BD-C14F-7FD9-1DA1-749DFDC395B7}"/>
                </a:ext>
              </a:extLst>
            </p:cNvPr>
            <p:cNvSpPr/>
            <p:nvPr/>
          </p:nvSpPr>
          <p:spPr>
            <a:xfrm>
              <a:off x="5657612" y="1664213"/>
              <a:ext cx="876775" cy="876769"/>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5D336B42-F9F9-0D33-21F5-F356D3983513}"/>
                </a:ext>
              </a:extLst>
            </p:cNvPr>
            <p:cNvSpPr/>
            <p:nvPr/>
          </p:nvSpPr>
          <p:spPr>
            <a:xfrm>
              <a:off x="5749620" y="1756220"/>
              <a:ext cx="692761" cy="692756"/>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8" name="Picture 17" descr="A person with a mustache&#10;&#10;Description automatically generated with low confidence">
              <a:extLst>
                <a:ext uri="{FF2B5EF4-FFF2-40B4-BE49-F238E27FC236}">
                  <a16:creationId xmlns:a16="http://schemas.microsoft.com/office/drawing/2014/main" id="{D6A7B2C0-2FF4-CD02-B228-2F23CF730C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49841" y="1753277"/>
              <a:ext cx="694944" cy="694944"/>
            </a:xfrm>
            <a:prstGeom prst="ellipse">
              <a:avLst/>
            </a:prstGeom>
            <a:ln>
              <a:solidFill>
                <a:schemeClr val="bg1">
                  <a:lumMod val="85000"/>
                </a:schemeClr>
              </a:solidFill>
            </a:ln>
          </p:spPr>
        </p:pic>
      </p:grpSp>
      <p:grpSp>
        <p:nvGrpSpPr>
          <p:cNvPr id="19" name="Group 18">
            <a:extLst>
              <a:ext uri="{FF2B5EF4-FFF2-40B4-BE49-F238E27FC236}">
                <a16:creationId xmlns:a16="http://schemas.microsoft.com/office/drawing/2014/main" id="{8CEE3A04-F3C6-4AD8-8F24-44FFCBE2106D}"/>
              </a:ext>
            </a:extLst>
          </p:cNvPr>
          <p:cNvGrpSpPr/>
          <p:nvPr/>
        </p:nvGrpSpPr>
        <p:grpSpPr>
          <a:xfrm>
            <a:off x="4443536" y="1554025"/>
            <a:ext cx="1392003" cy="1391993"/>
            <a:chOff x="4188534" y="4629195"/>
            <a:chExt cx="876775" cy="876769"/>
          </a:xfrm>
        </p:grpSpPr>
        <p:sp>
          <p:nvSpPr>
            <p:cNvPr id="20" name="Arc 19">
              <a:extLst>
                <a:ext uri="{FF2B5EF4-FFF2-40B4-BE49-F238E27FC236}">
                  <a16:creationId xmlns:a16="http://schemas.microsoft.com/office/drawing/2014/main" id="{7D5B2660-A175-10B8-6B4B-E7CD65DF009D}"/>
                </a:ext>
              </a:extLst>
            </p:cNvPr>
            <p:cNvSpPr/>
            <p:nvPr/>
          </p:nvSpPr>
          <p:spPr>
            <a:xfrm>
              <a:off x="4188534" y="4629195"/>
              <a:ext cx="876775" cy="876769"/>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Oval 20">
              <a:extLst>
                <a:ext uri="{FF2B5EF4-FFF2-40B4-BE49-F238E27FC236}">
                  <a16:creationId xmlns:a16="http://schemas.microsoft.com/office/drawing/2014/main" id="{792B6D8B-75A5-E3F0-33C3-1A46C8F1C045}"/>
                </a:ext>
              </a:extLst>
            </p:cNvPr>
            <p:cNvSpPr/>
            <p:nvPr/>
          </p:nvSpPr>
          <p:spPr>
            <a:xfrm>
              <a:off x="4280542" y="4721202"/>
              <a:ext cx="692761" cy="692756"/>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5" name="Picture 24" descr="A person with curly hair&#10;&#10;Description automatically generated with low confidence">
              <a:extLst>
                <a:ext uri="{FF2B5EF4-FFF2-40B4-BE49-F238E27FC236}">
                  <a16:creationId xmlns:a16="http://schemas.microsoft.com/office/drawing/2014/main" id="{442D94A2-95EE-76CE-037A-0B4A5A7D17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77909" y="4729044"/>
              <a:ext cx="694944" cy="694944"/>
            </a:xfrm>
            <a:prstGeom prst="ellipse">
              <a:avLst/>
            </a:prstGeom>
            <a:ln>
              <a:solidFill>
                <a:schemeClr val="bg1">
                  <a:lumMod val="85000"/>
                </a:schemeClr>
              </a:solidFill>
            </a:ln>
          </p:spPr>
        </p:pic>
      </p:grpSp>
      <p:grpSp>
        <p:nvGrpSpPr>
          <p:cNvPr id="26" name="Group 25">
            <a:extLst>
              <a:ext uri="{FF2B5EF4-FFF2-40B4-BE49-F238E27FC236}">
                <a16:creationId xmlns:a16="http://schemas.microsoft.com/office/drawing/2014/main" id="{A3C9467A-6520-9F13-1B9E-8BBDDCE1D453}"/>
              </a:ext>
            </a:extLst>
          </p:cNvPr>
          <p:cNvGrpSpPr/>
          <p:nvPr/>
        </p:nvGrpSpPr>
        <p:grpSpPr>
          <a:xfrm>
            <a:off x="514838" y="3528424"/>
            <a:ext cx="1392003" cy="1391993"/>
            <a:chOff x="1254834" y="4629194"/>
            <a:chExt cx="876775" cy="876769"/>
          </a:xfrm>
        </p:grpSpPr>
        <p:grpSp>
          <p:nvGrpSpPr>
            <p:cNvPr id="27" name="Group 26">
              <a:extLst>
                <a:ext uri="{FF2B5EF4-FFF2-40B4-BE49-F238E27FC236}">
                  <a16:creationId xmlns:a16="http://schemas.microsoft.com/office/drawing/2014/main" id="{61A5E159-654F-42A4-0E67-A71BE5D05831}"/>
                </a:ext>
              </a:extLst>
            </p:cNvPr>
            <p:cNvGrpSpPr/>
            <p:nvPr/>
          </p:nvGrpSpPr>
          <p:grpSpPr>
            <a:xfrm>
              <a:off x="1254834" y="4629194"/>
              <a:ext cx="876775" cy="876769"/>
              <a:chOff x="825500" y="2044700"/>
              <a:chExt cx="2057400" cy="2057400"/>
            </a:xfrm>
          </p:grpSpPr>
          <p:sp>
            <p:nvSpPr>
              <p:cNvPr id="29" name="Arc 28">
                <a:extLst>
                  <a:ext uri="{FF2B5EF4-FFF2-40B4-BE49-F238E27FC236}">
                    <a16:creationId xmlns:a16="http://schemas.microsoft.com/office/drawing/2014/main" id="{506C2E86-1336-2A82-3AD4-20F4FF5277F2}"/>
                  </a:ext>
                </a:extLst>
              </p:cNvPr>
              <p:cNvSpPr/>
              <p:nvPr/>
            </p:nvSpPr>
            <p:spPr>
              <a:xfrm>
                <a:off x="825500" y="2044700"/>
                <a:ext cx="2057400" cy="2057400"/>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Oval 29">
                <a:extLst>
                  <a:ext uri="{FF2B5EF4-FFF2-40B4-BE49-F238E27FC236}">
                    <a16:creationId xmlns:a16="http://schemas.microsoft.com/office/drawing/2014/main" id="{083ECCC9-4964-AE92-C7B2-32869D505CF7}"/>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28" name="Picture 27" descr="A person posing for a picture&#10;&#10;Description automatically generated with medium confidence">
              <a:extLst>
                <a:ext uri="{FF2B5EF4-FFF2-40B4-BE49-F238E27FC236}">
                  <a16:creationId xmlns:a16="http://schemas.microsoft.com/office/drawing/2014/main" id="{D3C825D1-5DF9-4CA5-234E-07F58E45FDA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7292" y="4720871"/>
              <a:ext cx="694944" cy="694944"/>
            </a:xfrm>
            <a:prstGeom prst="ellipse">
              <a:avLst/>
            </a:prstGeom>
            <a:ln>
              <a:solidFill>
                <a:schemeClr val="bg1">
                  <a:lumMod val="85000"/>
                </a:schemeClr>
              </a:solidFill>
            </a:ln>
          </p:spPr>
        </p:pic>
      </p:grpSp>
      <p:grpSp>
        <p:nvGrpSpPr>
          <p:cNvPr id="34" name="Group 33">
            <a:extLst>
              <a:ext uri="{FF2B5EF4-FFF2-40B4-BE49-F238E27FC236}">
                <a16:creationId xmlns:a16="http://schemas.microsoft.com/office/drawing/2014/main" id="{FECA9D3E-FAC8-3D89-E608-0E6465D796C9}"/>
              </a:ext>
            </a:extLst>
          </p:cNvPr>
          <p:cNvGrpSpPr/>
          <p:nvPr/>
        </p:nvGrpSpPr>
        <p:grpSpPr>
          <a:xfrm>
            <a:off x="4443536" y="3528424"/>
            <a:ext cx="1392003" cy="1391993"/>
            <a:chOff x="7116241" y="4629194"/>
            <a:chExt cx="876775" cy="876769"/>
          </a:xfrm>
        </p:grpSpPr>
        <p:grpSp>
          <p:nvGrpSpPr>
            <p:cNvPr id="35" name="Group 34">
              <a:extLst>
                <a:ext uri="{FF2B5EF4-FFF2-40B4-BE49-F238E27FC236}">
                  <a16:creationId xmlns:a16="http://schemas.microsoft.com/office/drawing/2014/main" id="{6F04921C-6FEB-27D4-F872-537AFB813E47}"/>
                </a:ext>
              </a:extLst>
            </p:cNvPr>
            <p:cNvGrpSpPr/>
            <p:nvPr/>
          </p:nvGrpSpPr>
          <p:grpSpPr>
            <a:xfrm>
              <a:off x="7116241" y="4629194"/>
              <a:ext cx="876775" cy="876769"/>
              <a:chOff x="825500" y="2044700"/>
              <a:chExt cx="2057400" cy="2057400"/>
            </a:xfrm>
          </p:grpSpPr>
          <p:sp>
            <p:nvSpPr>
              <p:cNvPr id="37" name="Arc 36">
                <a:extLst>
                  <a:ext uri="{FF2B5EF4-FFF2-40B4-BE49-F238E27FC236}">
                    <a16:creationId xmlns:a16="http://schemas.microsoft.com/office/drawing/2014/main" id="{D3AE7498-7CEA-0980-C20D-37E9F320F27A}"/>
                  </a:ext>
                </a:extLst>
              </p:cNvPr>
              <p:cNvSpPr/>
              <p:nvPr/>
            </p:nvSpPr>
            <p:spPr>
              <a:xfrm>
                <a:off x="825500" y="2044700"/>
                <a:ext cx="2057400" cy="2057400"/>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Oval 37">
                <a:extLst>
                  <a:ext uri="{FF2B5EF4-FFF2-40B4-BE49-F238E27FC236}">
                    <a16:creationId xmlns:a16="http://schemas.microsoft.com/office/drawing/2014/main" id="{29F7D393-0C95-F9B3-CBA8-886405B58CE0}"/>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36" name="Picture 35" descr="A person wearing glasses&#10;&#10;Description automatically generated with medium confidence">
              <a:extLst>
                <a:ext uri="{FF2B5EF4-FFF2-40B4-BE49-F238E27FC236}">
                  <a16:creationId xmlns:a16="http://schemas.microsoft.com/office/drawing/2014/main" id="{82091D40-770F-41C3-CC98-5DD24791424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08249" y="4720107"/>
              <a:ext cx="694944" cy="694944"/>
            </a:xfrm>
            <a:prstGeom prst="ellipse">
              <a:avLst/>
            </a:prstGeom>
            <a:ln>
              <a:solidFill>
                <a:schemeClr val="bg1">
                  <a:lumMod val="85000"/>
                </a:schemeClr>
              </a:solidFill>
            </a:ln>
          </p:spPr>
        </p:pic>
      </p:grpSp>
      <p:sp>
        <p:nvSpPr>
          <p:cNvPr id="42" name="Rectangle 41">
            <a:extLst>
              <a:ext uri="{FF2B5EF4-FFF2-40B4-BE49-F238E27FC236}">
                <a16:creationId xmlns:a16="http://schemas.microsoft.com/office/drawing/2014/main" id="{CD9F37A2-9730-AD1E-D62D-EFB1FCA8E322}"/>
              </a:ext>
            </a:extLst>
          </p:cNvPr>
          <p:cNvSpPr/>
          <p:nvPr/>
        </p:nvSpPr>
        <p:spPr>
          <a:xfrm>
            <a:off x="2133899" y="1652224"/>
            <a:ext cx="1892001" cy="136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IN" sz="1200" b="1" dirty="0">
                <a:solidFill>
                  <a:schemeClr val="accent3"/>
                </a:solidFill>
              </a:rPr>
              <a:t>Name Surname</a:t>
            </a:r>
          </a:p>
          <a:p>
            <a:r>
              <a:rPr lang="en-IN" sz="1200" dirty="0">
                <a:solidFill>
                  <a:schemeClr val="tx1"/>
                </a:solidFill>
              </a:rPr>
              <a:t>Lorem ipsum dolor sit amet, consectetuer adipiscing elit. Maecenas porttitor congue massa. Fusce posuere, </a:t>
            </a:r>
          </a:p>
        </p:txBody>
      </p:sp>
      <p:sp>
        <p:nvSpPr>
          <p:cNvPr id="43" name="Rectangle 42">
            <a:extLst>
              <a:ext uri="{FF2B5EF4-FFF2-40B4-BE49-F238E27FC236}">
                <a16:creationId xmlns:a16="http://schemas.microsoft.com/office/drawing/2014/main" id="{0680466A-77C2-3BFB-6E78-1F7B3C6D4CED}"/>
              </a:ext>
            </a:extLst>
          </p:cNvPr>
          <p:cNvSpPr/>
          <p:nvPr/>
        </p:nvSpPr>
        <p:spPr>
          <a:xfrm>
            <a:off x="6074288" y="1652224"/>
            <a:ext cx="1892001" cy="136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IN" sz="1200" b="1" dirty="0">
                <a:solidFill>
                  <a:schemeClr val="accent3"/>
                </a:solidFill>
              </a:rPr>
              <a:t>Name Surname</a:t>
            </a:r>
          </a:p>
          <a:p>
            <a:r>
              <a:rPr lang="en-IN" sz="1200" dirty="0">
                <a:solidFill>
                  <a:schemeClr val="tx1"/>
                </a:solidFill>
              </a:rPr>
              <a:t>Lorem ipsum </a:t>
            </a:r>
            <a:r>
              <a:rPr lang="en-IN" sz="1200" dirty="0" err="1">
                <a:solidFill>
                  <a:schemeClr val="tx1"/>
                </a:solidFill>
              </a:rPr>
              <a:t>dolor</a:t>
            </a:r>
            <a:r>
              <a:rPr lang="en-IN" sz="1200" dirty="0">
                <a:solidFill>
                  <a:schemeClr val="tx1"/>
                </a:solidFill>
              </a:rPr>
              <a:t> sit </a:t>
            </a:r>
            <a:r>
              <a:rPr lang="en-IN" sz="1200" dirty="0" err="1">
                <a:solidFill>
                  <a:schemeClr val="tx1"/>
                </a:solidFill>
              </a:rPr>
              <a:t>amet</a:t>
            </a:r>
            <a:r>
              <a:rPr lang="en-IN" sz="1200" dirty="0">
                <a:solidFill>
                  <a:schemeClr val="tx1"/>
                </a:solidFill>
              </a:rPr>
              <a:t>, </a:t>
            </a:r>
            <a:r>
              <a:rPr lang="en-IN" sz="1200" dirty="0" err="1">
                <a:solidFill>
                  <a:schemeClr val="tx1"/>
                </a:solidFill>
              </a:rPr>
              <a:t>consectetuer</a:t>
            </a:r>
            <a:r>
              <a:rPr lang="en-IN" sz="1200" dirty="0">
                <a:solidFill>
                  <a:schemeClr val="tx1"/>
                </a:solidFill>
              </a:rPr>
              <a:t> adipiscing elit. Maecenas </a:t>
            </a:r>
            <a:r>
              <a:rPr lang="en-IN" sz="1200" dirty="0" err="1">
                <a:solidFill>
                  <a:schemeClr val="tx1"/>
                </a:solidFill>
              </a:rPr>
              <a:t>porttitor</a:t>
            </a:r>
            <a:r>
              <a:rPr lang="en-IN" sz="1200" dirty="0">
                <a:solidFill>
                  <a:schemeClr val="tx1"/>
                </a:solidFill>
              </a:rPr>
              <a:t> </a:t>
            </a:r>
            <a:r>
              <a:rPr lang="en-IN" sz="1200" dirty="0" err="1">
                <a:solidFill>
                  <a:schemeClr val="tx1"/>
                </a:solidFill>
              </a:rPr>
              <a:t>congue</a:t>
            </a:r>
            <a:r>
              <a:rPr lang="en-IN" sz="1200" dirty="0">
                <a:solidFill>
                  <a:schemeClr val="tx1"/>
                </a:solidFill>
              </a:rPr>
              <a:t> massa. </a:t>
            </a:r>
            <a:r>
              <a:rPr lang="en-IN" sz="1200" dirty="0" err="1">
                <a:solidFill>
                  <a:schemeClr val="tx1"/>
                </a:solidFill>
              </a:rPr>
              <a:t>Fusce</a:t>
            </a:r>
            <a:r>
              <a:rPr lang="en-IN" sz="1200" dirty="0">
                <a:solidFill>
                  <a:schemeClr val="tx1"/>
                </a:solidFill>
              </a:rPr>
              <a:t> </a:t>
            </a:r>
            <a:r>
              <a:rPr lang="en-IN" sz="1200" dirty="0" err="1">
                <a:solidFill>
                  <a:schemeClr val="tx1"/>
                </a:solidFill>
              </a:rPr>
              <a:t>posuere</a:t>
            </a:r>
            <a:r>
              <a:rPr lang="en-IN" sz="1200" dirty="0">
                <a:solidFill>
                  <a:schemeClr val="tx1"/>
                </a:solidFill>
              </a:rPr>
              <a:t>, </a:t>
            </a:r>
          </a:p>
        </p:txBody>
      </p:sp>
      <p:grpSp>
        <p:nvGrpSpPr>
          <p:cNvPr id="44" name="Group 43">
            <a:extLst>
              <a:ext uri="{FF2B5EF4-FFF2-40B4-BE49-F238E27FC236}">
                <a16:creationId xmlns:a16="http://schemas.microsoft.com/office/drawing/2014/main" id="{1DBFC92D-EF22-7A32-2A9F-CE9B20CD0624}"/>
              </a:ext>
            </a:extLst>
          </p:cNvPr>
          <p:cNvGrpSpPr/>
          <p:nvPr/>
        </p:nvGrpSpPr>
        <p:grpSpPr>
          <a:xfrm>
            <a:off x="8353121" y="1437516"/>
            <a:ext cx="1392003" cy="1391995"/>
            <a:chOff x="2721684" y="2815480"/>
            <a:chExt cx="876775" cy="876770"/>
          </a:xfrm>
        </p:grpSpPr>
        <p:grpSp>
          <p:nvGrpSpPr>
            <p:cNvPr id="45" name="Group 44">
              <a:extLst>
                <a:ext uri="{FF2B5EF4-FFF2-40B4-BE49-F238E27FC236}">
                  <a16:creationId xmlns:a16="http://schemas.microsoft.com/office/drawing/2014/main" id="{FD3B3A28-29DC-71C1-EEDF-3EAB34943FB3}"/>
                </a:ext>
              </a:extLst>
            </p:cNvPr>
            <p:cNvGrpSpPr/>
            <p:nvPr/>
          </p:nvGrpSpPr>
          <p:grpSpPr>
            <a:xfrm>
              <a:off x="2721684" y="2815480"/>
              <a:ext cx="876775" cy="876770"/>
              <a:chOff x="825500" y="2044700"/>
              <a:chExt cx="2057400" cy="2057400"/>
            </a:xfrm>
          </p:grpSpPr>
          <p:sp>
            <p:nvSpPr>
              <p:cNvPr id="47" name="Arc 46">
                <a:extLst>
                  <a:ext uri="{FF2B5EF4-FFF2-40B4-BE49-F238E27FC236}">
                    <a16:creationId xmlns:a16="http://schemas.microsoft.com/office/drawing/2014/main" id="{DA828B9B-3F66-BBAE-681F-FC063871331D}"/>
                  </a:ext>
                </a:extLst>
              </p:cNvPr>
              <p:cNvSpPr/>
              <p:nvPr/>
            </p:nvSpPr>
            <p:spPr>
              <a:xfrm>
                <a:off x="825500" y="2044700"/>
                <a:ext cx="2057400" cy="2057400"/>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Oval 47">
                <a:extLst>
                  <a:ext uri="{FF2B5EF4-FFF2-40B4-BE49-F238E27FC236}">
                    <a16:creationId xmlns:a16="http://schemas.microsoft.com/office/drawing/2014/main" id="{E3659269-4FC6-6303-3F44-6EFF94EB9987}"/>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46" name="Picture 45" descr="A person wearing glasses&#10;&#10;Description automatically generated with medium confidence">
              <a:extLst>
                <a:ext uri="{FF2B5EF4-FFF2-40B4-BE49-F238E27FC236}">
                  <a16:creationId xmlns:a16="http://schemas.microsoft.com/office/drawing/2014/main" id="{0037C776-F67F-7DE3-E651-A35D413E583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13692" y="2907487"/>
              <a:ext cx="694944" cy="694944"/>
            </a:xfrm>
            <a:prstGeom prst="ellipse">
              <a:avLst/>
            </a:prstGeom>
            <a:ln>
              <a:solidFill>
                <a:schemeClr val="bg1">
                  <a:lumMod val="85000"/>
                </a:schemeClr>
              </a:solidFill>
            </a:ln>
          </p:spPr>
        </p:pic>
      </p:grpSp>
      <p:sp>
        <p:nvSpPr>
          <p:cNvPr id="52" name="Rectangle 51">
            <a:extLst>
              <a:ext uri="{FF2B5EF4-FFF2-40B4-BE49-F238E27FC236}">
                <a16:creationId xmlns:a16="http://schemas.microsoft.com/office/drawing/2014/main" id="{67C93020-AE23-FE39-9F7B-8994715FDD5A}"/>
              </a:ext>
            </a:extLst>
          </p:cNvPr>
          <p:cNvSpPr/>
          <p:nvPr/>
        </p:nvSpPr>
        <p:spPr>
          <a:xfrm>
            <a:off x="10030543" y="1652224"/>
            <a:ext cx="1892001" cy="136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IN" sz="1200" b="1" dirty="0">
                <a:solidFill>
                  <a:schemeClr val="accent3"/>
                </a:solidFill>
              </a:rPr>
              <a:t>Name Surname</a:t>
            </a:r>
          </a:p>
          <a:p>
            <a:r>
              <a:rPr lang="en-IN" sz="1200" dirty="0">
                <a:solidFill>
                  <a:schemeClr val="tx1"/>
                </a:solidFill>
              </a:rPr>
              <a:t>Lorem ipsum </a:t>
            </a:r>
            <a:r>
              <a:rPr lang="en-IN" sz="1200" dirty="0" err="1">
                <a:solidFill>
                  <a:schemeClr val="tx1"/>
                </a:solidFill>
              </a:rPr>
              <a:t>dolor</a:t>
            </a:r>
            <a:r>
              <a:rPr lang="en-IN" sz="1200" dirty="0">
                <a:solidFill>
                  <a:schemeClr val="tx1"/>
                </a:solidFill>
              </a:rPr>
              <a:t> sit </a:t>
            </a:r>
            <a:r>
              <a:rPr lang="en-IN" sz="1200" dirty="0" err="1">
                <a:solidFill>
                  <a:schemeClr val="tx1"/>
                </a:solidFill>
              </a:rPr>
              <a:t>amet</a:t>
            </a:r>
            <a:r>
              <a:rPr lang="en-IN" sz="1200" dirty="0">
                <a:solidFill>
                  <a:schemeClr val="tx1"/>
                </a:solidFill>
              </a:rPr>
              <a:t>, </a:t>
            </a:r>
            <a:r>
              <a:rPr lang="en-IN" sz="1200" dirty="0" err="1">
                <a:solidFill>
                  <a:schemeClr val="tx1"/>
                </a:solidFill>
              </a:rPr>
              <a:t>consectetuer</a:t>
            </a:r>
            <a:r>
              <a:rPr lang="en-IN" sz="1200" dirty="0">
                <a:solidFill>
                  <a:schemeClr val="tx1"/>
                </a:solidFill>
              </a:rPr>
              <a:t> adipiscing elit. Maecenas </a:t>
            </a:r>
            <a:r>
              <a:rPr lang="en-IN" sz="1200" dirty="0" err="1">
                <a:solidFill>
                  <a:schemeClr val="tx1"/>
                </a:solidFill>
              </a:rPr>
              <a:t>porttitor</a:t>
            </a:r>
            <a:r>
              <a:rPr lang="en-IN" sz="1200" dirty="0">
                <a:solidFill>
                  <a:schemeClr val="tx1"/>
                </a:solidFill>
              </a:rPr>
              <a:t> </a:t>
            </a:r>
            <a:r>
              <a:rPr lang="en-IN" sz="1200" dirty="0" err="1">
                <a:solidFill>
                  <a:schemeClr val="tx1"/>
                </a:solidFill>
              </a:rPr>
              <a:t>congue</a:t>
            </a:r>
            <a:r>
              <a:rPr lang="en-IN" sz="1200" dirty="0">
                <a:solidFill>
                  <a:schemeClr val="tx1"/>
                </a:solidFill>
              </a:rPr>
              <a:t> massa. </a:t>
            </a:r>
            <a:r>
              <a:rPr lang="en-IN" sz="1200" dirty="0" err="1">
                <a:solidFill>
                  <a:schemeClr val="tx1"/>
                </a:solidFill>
              </a:rPr>
              <a:t>Fusce</a:t>
            </a:r>
            <a:r>
              <a:rPr lang="en-IN" sz="1200" dirty="0">
                <a:solidFill>
                  <a:schemeClr val="tx1"/>
                </a:solidFill>
              </a:rPr>
              <a:t> </a:t>
            </a:r>
            <a:r>
              <a:rPr lang="en-IN" sz="1200" dirty="0" err="1">
                <a:solidFill>
                  <a:schemeClr val="tx1"/>
                </a:solidFill>
              </a:rPr>
              <a:t>posuere</a:t>
            </a:r>
            <a:r>
              <a:rPr lang="en-IN" sz="1200" dirty="0">
                <a:solidFill>
                  <a:schemeClr val="tx1"/>
                </a:solidFill>
              </a:rPr>
              <a:t>, </a:t>
            </a:r>
          </a:p>
        </p:txBody>
      </p:sp>
      <p:sp>
        <p:nvSpPr>
          <p:cNvPr id="53" name="Rectangle 52">
            <a:extLst>
              <a:ext uri="{FF2B5EF4-FFF2-40B4-BE49-F238E27FC236}">
                <a16:creationId xmlns:a16="http://schemas.microsoft.com/office/drawing/2014/main" id="{DF82BB97-CC5B-244A-333A-98C6DD94828A}"/>
              </a:ext>
            </a:extLst>
          </p:cNvPr>
          <p:cNvSpPr/>
          <p:nvPr/>
        </p:nvSpPr>
        <p:spPr>
          <a:xfrm>
            <a:off x="2133899" y="3673893"/>
            <a:ext cx="1892001" cy="136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IN" sz="1200" b="1" dirty="0">
                <a:solidFill>
                  <a:schemeClr val="accent3"/>
                </a:solidFill>
              </a:rPr>
              <a:t>Name Surname</a:t>
            </a:r>
          </a:p>
          <a:p>
            <a:r>
              <a:rPr lang="en-IN" sz="1200" dirty="0">
                <a:solidFill>
                  <a:schemeClr val="tx1"/>
                </a:solidFill>
              </a:rPr>
              <a:t>Lorem ipsum </a:t>
            </a:r>
            <a:r>
              <a:rPr lang="en-IN" sz="1200" dirty="0" err="1">
                <a:solidFill>
                  <a:schemeClr val="tx1"/>
                </a:solidFill>
              </a:rPr>
              <a:t>dolor</a:t>
            </a:r>
            <a:r>
              <a:rPr lang="en-IN" sz="1200" dirty="0">
                <a:solidFill>
                  <a:schemeClr val="tx1"/>
                </a:solidFill>
              </a:rPr>
              <a:t> sit </a:t>
            </a:r>
            <a:r>
              <a:rPr lang="en-IN" sz="1200" dirty="0" err="1">
                <a:solidFill>
                  <a:schemeClr val="tx1"/>
                </a:solidFill>
              </a:rPr>
              <a:t>amet</a:t>
            </a:r>
            <a:r>
              <a:rPr lang="en-IN" sz="1200" dirty="0">
                <a:solidFill>
                  <a:schemeClr val="tx1"/>
                </a:solidFill>
              </a:rPr>
              <a:t>, </a:t>
            </a:r>
            <a:r>
              <a:rPr lang="en-IN" sz="1200" dirty="0" err="1">
                <a:solidFill>
                  <a:schemeClr val="tx1"/>
                </a:solidFill>
              </a:rPr>
              <a:t>consectetuer</a:t>
            </a:r>
            <a:r>
              <a:rPr lang="en-IN" sz="1200" dirty="0">
                <a:solidFill>
                  <a:schemeClr val="tx1"/>
                </a:solidFill>
              </a:rPr>
              <a:t> adipiscing elit. Maecenas </a:t>
            </a:r>
            <a:r>
              <a:rPr lang="en-IN" sz="1200" dirty="0" err="1">
                <a:solidFill>
                  <a:schemeClr val="tx1"/>
                </a:solidFill>
              </a:rPr>
              <a:t>porttitor</a:t>
            </a:r>
            <a:r>
              <a:rPr lang="en-IN" sz="1200" dirty="0">
                <a:solidFill>
                  <a:schemeClr val="tx1"/>
                </a:solidFill>
              </a:rPr>
              <a:t> </a:t>
            </a:r>
            <a:r>
              <a:rPr lang="en-IN" sz="1200" dirty="0" err="1">
                <a:solidFill>
                  <a:schemeClr val="tx1"/>
                </a:solidFill>
              </a:rPr>
              <a:t>congue</a:t>
            </a:r>
            <a:r>
              <a:rPr lang="en-IN" sz="1200" dirty="0">
                <a:solidFill>
                  <a:schemeClr val="tx1"/>
                </a:solidFill>
              </a:rPr>
              <a:t> massa. </a:t>
            </a:r>
            <a:r>
              <a:rPr lang="en-IN" sz="1200" dirty="0" err="1">
                <a:solidFill>
                  <a:schemeClr val="tx1"/>
                </a:solidFill>
              </a:rPr>
              <a:t>Fusce</a:t>
            </a:r>
            <a:r>
              <a:rPr lang="en-IN" sz="1200" dirty="0">
                <a:solidFill>
                  <a:schemeClr val="tx1"/>
                </a:solidFill>
              </a:rPr>
              <a:t> </a:t>
            </a:r>
            <a:r>
              <a:rPr lang="en-IN" sz="1200" dirty="0" err="1">
                <a:solidFill>
                  <a:schemeClr val="tx1"/>
                </a:solidFill>
              </a:rPr>
              <a:t>posuere</a:t>
            </a:r>
            <a:r>
              <a:rPr lang="en-IN" sz="1200" dirty="0">
                <a:solidFill>
                  <a:schemeClr val="tx1"/>
                </a:solidFill>
              </a:rPr>
              <a:t>, </a:t>
            </a:r>
          </a:p>
        </p:txBody>
      </p:sp>
      <p:sp>
        <p:nvSpPr>
          <p:cNvPr id="54" name="Rectangle 53">
            <a:extLst>
              <a:ext uri="{FF2B5EF4-FFF2-40B4-BE49-F238E27FC236}">
                <a16:creationId xmlns:a16="http://schemas.microsoft.com/office/drawing/2014/main" id="{FE678C86-BF9F-D8CD-60D7-B55BBA9CE13E}"/>
              </a:ext>
            </a:extLst>
          </p:cNvPr>
          <p:cNvSpPr/>
          <p:nvPr/>
        </p:nvSpPr>
        <p:spPr>
          <a:xfrm>
            <a:off x="6074288" y="3673893"/>
            <a:ext cx="1892001" cy="136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IN" sz="1200" b="1" dirty="0">
                <a:solidFill>
                  <a:schemeClr val="accent3"/>
                </a:solidFill>
              </a:rPr>
              <a:t>Name Surname</a:t>
            </a:r>
          </a:p>
          <a:p>
            <a:r>
              <a:rPr lang="en-IN" sz="1200" dirty="0">
                <a:solidFill>
                  <a:schemeClr val="tx1"/>
                </a:solidFill>
              </a:rPr>
              <a:t>Lorem ipsum </a:t>
            </a:r>
            <a:r>
              <a:rPr lang="en-IN" sz="1200" dirty="0" err="1">
                <a:solidFill>
                  <a:schemeClr val="tx1"/>
                </a:solidFill>
              </a:rPr>
              <a:t>dolor</a:t>
            </a:r>
            <a:r>
              <a:rPr lang="en-IN" sz="1200" dirty="0">
                <a:solidFill>
                  <a:schemeClr val="tx1"/>
                </a:solidFill>
              </a:rPr>
              <a:t> sit </a:t>
            </a:r>
            <a:r>
              <a:rPr lang="en-IN" sz="1200" dirty="0" err="1">
                <a:solidFill>
                  <a:schemeClr val="tx1"/>
                </a:solidFill>
              </a:rPr>
              <a:t>amet</a:t>
            </a:r>
            <a:r>
              <a:rPr lang="en-IN" sz="1200" dirty="0">
                <a:solidFill>
                  <a:schemeClr val="tx1"/>
                </a:solidFill>
              </a:rPr>
              <a:t>, </a:t>
            </a:r>
            <a:r>
              <a:rPr lang="en-IN" sz="1200" dirty="0" err="1">
                <a:solidFill>
                  <a:schemeClr val="tx1"/>
                </a:solidFill>
              </a:rPr>
              <a:t>consectetuer</a:t>
            </a:r>
            <a:r>
              <a:rPr lang="en-IN" sz="1200" dirty="0">
                <a:solidFill>
                  <a:schemeClr val="tx1"/>
                </a:solidFill>
              </a:rPr>
              <a:t> adipiscing elit. Maecenas </a:t>
            </a:r>
            <a:r>
              <a:rPr lang="en-IN" sz="1200" dirty="0" err="1">
                <a:solidFill>
                  <a:schemeClr val="tx1"/>
                </a:solidFill>
              </a:rPr>
              <a:t>porttitor</a:t>
            </a:r>
            <a:r>
              <a:rPr lang="en-IN" sz="1200" dirty="0">
                <a:solidFill>
                  <a:schemeClr val="tx1"/>
                </a:solidFill>
              </a:rPr>
              <a:t> </a:t>
            </a:r>
            <a:r>
              <a:rPr lang="en-IN" sz="1200" dirty="0" err="1">
                <a:solidFill>
                  <a:schemeClr val="tx1"/>
                </a:solidFill>
              </a:rPr>
              <a:t>congue</a:t>
            </a:r>
            <a:r>
              <a:rPr lang="en-IN" sz="1200" dirty="0">
                <a:solidFill>
                  <a:schemeClr val="tx1"/>
                </a:solidFill>
              </a:rPr>
              <a:t> massa. </a:t>
            </a:r>
            <a:r>
              <a:rPr lang="en-IN" sz="1200" dirty="0" err="1">
                <a:solidFill>
                  <a:schemeClr val="tx1"/>
                </a:solidFill>
              </a:rPr>
              <a:t>Fusce</a:t>
            </a:r>
            <a:r>
              <a:rPr lang="en-IN" sz="1200" dirty="0">
                <a:solidFill>
                  <a:schemeClr val="tx1"/>
                </a:solidFill>
              </a:rPr>
              <a:t> </a:t>
            </a:r>
            <a:r>
              <a:rPr lang="en-IN" sz="1200" dirty="0" err="1">
                <a:solidFill>
                  <a:schemeClr val="tx1"/>
                </a:solidFill>
              </a:rPr>
              <a:t>posuere</a:t>
            </a:r>
            <a:r>
              <a:rPr lang="en-IN" sz="1200" dirty="0">
                <a:solidFill>
                  <a:schemeClr val="tx1"/>
                </a:solidFill>
              </a:rPr>
              <a:t>, </a:t>
            </a:r>
          </a:p>
        </p:txBody>
      </p:sp>
      <p:sp>
        <p:nvSpPr>
          <p:cNvPr id="55" name="Rectangle 54">
            <a:extLst>
              <a:ext uri="{FF2B5EF4-FFF2-40B4-BE49-F238E27FC236}">
                <a16:creationId xmlns:a16="http://schemas.microsoft.com/office/drawing/2014/main" id="{23C1F5C4-E2C7-C679-685D-631FAFEFFC48}"/>
              </a:ext>
            </a:extLst>
          </p:cNvPr>
          <p:cNvSpPr/>
          <p:nvPr/>
        </p:nvSpPr>
        <p:spPr>
          <a:xfrm>
            <a:off x="10030543" y="3673893"/>
            <a:ext cx="1892001" cy="136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IN" sz="1200" b="1" dirty="0">
                <a:solidFill>
                  <a:schemeClr val="accent3"/>
                </a:solidFill>
              </a:rPr>
              <a:t>Name Surname</a:t>
            </a:r>
          </a:p>
          <a:p>
            <a:r>
              <a:rPr lang="en-IN" sz="1200" dirty="0">
                <a:solidFill>
                  <a:schemeClr val="tx1"/>
                </a:solidFill>
              </a:rPr>
              <a:t>Lorem ipsum </a:t>
            </a:r>
            <a:r>
              <a:rPr lang="en-IN" sz="1200" dirty="0" err="1">
                <a:solidFill>
                  <a:schemeClr val="tx1"/>
                </a:solidFill>
              </a:rPr>
              <a:t>dolor</a:t>
            </a:r>
            <a:r>
              <a:rPr lang="en-IN" sz="1200" dirty="0">
                <a:solidFill>
                  <a:schemeClr val="tx1"/>
                </a:solidFill>
              </a:rPr>
              <a:t> sit </a:t>
            </a:r>
            <a:r>
              <a:rPr lang="en-IN" sz="1200" dirty="0" err="1">
                <a:solidFill>
                  <a:schemeClr val="tx1"/>
                </a:solidFill>
              </a:rPr>
              <a:t>amet</a:t>
            </a:r>
            <a:r>
              <a:rPr lang="en-IN" sz="1200" dirty="0">
                <a:solidFill>
                  <a:schemeClr val="tx1"/>
                </a:solidFill>
              </a:rPr>
              <a:t>, </a:t>
            </a:r>
            <a:r>
              <a:rPr lang="en-IN" sz="1200" dirty="0" err="1">
                <a:solidFill>
                  <a:schemeClr val="tx1"/>
                </a:solidFill>
              </a:rPr>
              <a:t>consectetuer</a:t>
            </a:r>
            <a:r>
              <a:rPr lang="en-IN" sz="1200" dirty="0">
                <a:solidFill>
                  <a:schemeClr val="tx1"/>
                </a:solidFill>
              </a:rPr>
              <a:t> adipiscing elit. Maecenas </a:t>
            </a:r>
            <a:r>
              <a:rPr lang="en-IN" sz="1200" dirty="0" err="1">
                <a:solidFill>
                  <a:schemeClr val="tx1"/>
                </a:solidFill>
              </a:rPr>
              <a:t>porttitor</a:t>
            </a:r>
            <a:r>
              <a:rPr lang="en-IN" sz="1200" dirty="0">
                <a:solidFill>
                  <a:schemeClr val="tx1"/>
                </a:solidFill>
              </a:rPr>
              <a:t> </a:t>
            </a:r>
            <a:r>
              <a:rPr lang="en-IN" sz="1200" dirty="0" err="1">
                <a:solidFill>
                  <a:schemeClr val="tx1"/>
                </a:solidFill>
              </a:rPr>
              <a:t>congue</a:t>
            </a:r>
            <a:r>
              <a:rPr lang="en-IN" sz="1200" dirty="0">
                <a:solidFill>
                  <a:schemeClr val="tx1"/>
                </a:solidFill>
              </a:rPr>
              <a:t> massa. </a:t>
            </a:r>
            <a:r>
              <a:rPr lang="en-IN" sz="1200" dirty="0" err="1">
                <a:solidFill>
                  <a:schemeClr val="tx1"/>
                </a:solidFill>
              </a:rPr>
              <a:t>Fusce</a:t>
            </a:r>
            <a:r>
              <a:rPr lang="en-IN" sz="1200" dirty="0">
                <a:solidFill>
                  <a:schemeClr val="tx1"/>
                </a:solidFill>
              </a:rPr>
              <a:t> </a:t>
            </a:r>
            <a:r>
              <a:rPr lang="en-IN" sz="1200" dirty="0" err="1">
                <a:solidFill>
                  <a:schemeClr val="tx1"/>
                </a:solidFill>
              </a:rPr>
              <a:t>posuere</a:t>
            </a:r>
            <a:r>
              <a:rPr lang="en-IN" sz="1200" dirty="0">
                <a:solidFill>
                  <a:schemeClr val="tx1"/>
                </a:solidFill>
              </a:rPr>
              <a:t>, </a:t>
            </a:r>
          </a:p>
        </p:txBody>
      </p:sp>
      <p:pic>
        <p:nvPicPr>
          <p:cNvPr id="56" name="Graphic 55">
            <a:extLst>
              <a:ext uri="{FF2B5EF4-FFF2-40B4-BE49-F238E27FC236}">
                <a16:creationId xmlns:a16="http://schemas.microsoft.com/office/drawing/2014/main" id="{8214EA2C-7560-E83D-E778-B076EF07DA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67625" y="1700299"/>
            <a:ext cx="1124715" cy="1124712"/>
          </a:xfrm>
          <a:prstGeom prst="rect">
            <a:avLst/>
          </a:prstGeom>
        </p:spPr>
      </p:pic>
      <p:pic>
        <p:nvPicPr>
          <p:cNvPr id="57" name="Graphic 56">
            <a:extLst>
              <a:ext uri="{FF2B5EF4-FFF2-40B4-BE49-F238E27FC236}">
                <a16:creationId xmlns:a16="http://schemas.microsoft.com/office/drawing/2014/main" id="{DD7D8A91-8EDA-1F11-9C99-396ADC78A8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637" y="1642549"/>
            <a:ext cx="1124715" cy="1124712"/>
          </a:xfrm>
          <a:prstGeom prst="rect">
            <a:avLst/>
          </a:prstGeom>
        </p:spPr>
      </p:pic>
      <p:pic>
        <p:nvPicPr>
          <p:cNvPr id="58" name="Graphic 57">
            <a:extLst>
              <a:ext uri="{FF2B5EF4-FFF2-40B4-BE49-F238E27FC236}">
                <a16:creationId xmlns:a16="http://schemas.microsoft.com/office/drawing/2014/main" id="{CAD012E1-3FEC-4397-D35A-FEFB509D52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85033" y="1565546"/>
            <a:ext cx="1124715" cy="1124712"/>
          </a:xfrm>
          <a:prstGeom prst="rect">
            <a:avLst/>
          </a:prstGeom>
        </p:spPr>
      </p:pic>
      <p:pic>
        <p:nvPicPr>
          <p:cNvPr id="59" name="Graphic 58">
            <a:extLst>
              <a:ext uri="{FF2B5EF4-FFF2-40B4-BE49-F238E27FC236}">
                <a16:creationId xmlns:a16="http://schemas.microsoft.com/office/drawing/2014/main" id="{4A7ACD37-879D-702D-FFC4-53E83418BA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85033" y="3686475"/>
            <a:ext cx="1124715" cy="1124712"/>
          </a:xfrm>
          <a:prstGeom prst="rect">
            <a:avLst/>
          </a:prstGeom>
        </p:spPr>
      </p:pic>
      <p:pic>
        <p:nvPicPr>
          <p:cNvPr id="60" name="Graphic 59">
            <a:extLst>
              <a:ext uri="{FF2B5EF4-FFF2-40B4-BE49-F238E27FC236}">
                <a16:creationId xmlns:a16="http://schemas.microsoft.com/office/drawing/2014/main" id="{9F8123A2-11D3-0800-B60C-6580FB6E26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64187" y="3657600"/>
            <a:ext cx="1124715" cy="1124712"/>
          </a:xfrm>
          <a:prstGeom prst="rect">
            <a:avLst/>
          </a:prstGeom>
        </p:spPr>
      </p:pic>
      <p:pic>
        <p:nvPicPr>
          <p:cNvPr id="61" name="Graphic 60">
            <a:extLst>
              <a:ext uri="{FF2B5EF4-FFF2-40B4-BE49-F238E27FC236}">
                <a16:creationId xmlns:a16="http://schemas.microsoft.com/office/drawing/2014/main" id="{D8010124-4041-1DDB-4373-827AE17FAC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331" y="3657600"/>
            <a:ext cx="1124715" cy="1124712"/>
          </a:xfrm>
          <a:prstGeom prst="rect">
            <a:avLst/>
          </a:prstGeom>
        </p:spPr>
      </p:pic>
      <p:sp>
        <p:nvSpPr>
          <p:cNvPr id="63" name="Slide Number Placeholder 27">
            <a:extLst>
              <a:ext uri="{FF2B5EF4-FFF2-40B4-BE49-F238E27FC236}">
                <a16:creationId xmlns:a16="http://schemas.microsoft.com/office/drawing/2014/main" id="{079BBABF-AA1F-286D-589F-3AD608EF2BED}"/>
              </a:ext>
            </a:extLst>
          </p:cNvPr>
          <p:cNvSpPr>
            <a:spLocks noGrp="1"/>
          </p:cNvSpPr>
          <p:nvPr>
            <p:ph type="sldNum" sz="quarter" idx="12"/>
          </p:nvPr>
        </p:nvSpPr>
        <p:spPr>
          <a:xfrm>
            <a:off x="11724751" y="6515099"/>
            <a:ext cx="305745"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313118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93CD-4937-EF27-C0AA-90C915E309F2}"/>
              </a:ext>
            </a:extLst>
          </p:cNvPr>
          <p:cNvSpPr>
            <a:spLocks noGrp="1"/>
          </p:cNvSpPr>
          <p:nvPr>
            <p:ph type="title"/>
          </p:nvPr>
        </p:nvSpPr>
        <p:spPr/>
        <p:txBody>
          <a:bodyPr/>
          <a:lstStyle/>
          <a:p>
            <a:r>
              <a:rPr lang="en-GB" dirty="0"/>
              <a:t>Organisational chart</a:t>
            </a:r>
          </a:p>
        </p:txBody>
      </p:sp>
      <p:grpSp>
        <p:nvGrpSpPr>
          <p:cNvPr id="4" name="Group 3">
            <a:extLst>
              <a:ext uri="{FF2B5EF4-FFF2-40B4-BE49-F238E27FC236}">
                <a16:creationId xmlns:a16="http://schemas.microsoft.com/office/drawing/2014/main" id="{AB5B55CF-1582-2506-5AC0-561690D390CE}"/>
              </a:ext>
            </a:extLst>
          </p:cNvPr>
          <p:cNvGrpSpPr/>
          <p:nvPr/>
        </p:nvGrpSpPr>
        <p:grpSpPr>
          <a:xfrm>
            <a:off x="637249" y="991550"/>
            <a:ext cx="10907051" cy="4426487"/>
            <a:chOff x="637249" y="1664212"/>
            <a:chExt cx="10907051" cy="4426487"/>
          </a:xfrm>
        </p:grpSpPr>
        <p:grpSp>
          <p:nvGrpSpPr>
            <p:cNvPr id="5" name="Group 4">
              <a:extLst>
                <a:ext uri="{FF2B5EF4-FFF2-40B4-BE49-F238E27FC236}">
                  <a16:creationId xmlns:a16="http://schemas.microsoft.com/office/drawing/2014/main" id="{32840357-666B-ECC3-B461-DCBC96D0F88A}"/>
                </a:ext>
              </a:extLst>
            </p:cNvPr>
            <p:cNvGrpSpPr/>
            <p:nvPr/>
          </p:nvGrpSpPr>
          <p:grpSpPr>
            <a:xfrm>
              <a:off x="637249" y="1664212"/>
              <a:ext cx="10907051" cy="4426487"/>
              <a:chOff x="637249" y="1721962"/>
              <a:chExt cx="10907051" cy="4426487"/>
            </a:xfrm>
          </p:grpSpPr>
          <p:sp>
            <p:nvSpPr>
              <p:cNvPr id="13" name="Freeform: Shape 12">
                <a:extLst>
                  <a:ext uri="{FF2B5EF4-FFF2-40B4-BE49-F238E27FC236}">
                    <a16:creationId xmlns:a16="http://schemas.microsoft.com/office/drawing/2014/main" id="{DE99B241-E23E-2E39-0120-DEEF84E06C15}"/>
                  </a:ext>
                </a:extLst>
              </p:cNvPr>
              <p:cNvSpPr/>
              <p:nvPr/>
            </p:nvSpPr>
            <p:spPr>
              <a:xfrm>
                <a:off x="3147461" y="2489311"/>
                <a:ext cx="1604209" cy="831239"/>
              </a:xfrm>
              <a:custGeom>
                <a:avLst/>
                <a:gdLst>
                  <a:gd name="connsiteX0" fmla="*/ 736600 w 736600"/>
                  <a:gd name="connsiteY0" fmla="*/ 0 h 850900"/>
                  <a:gd name="connsiteX1" fmla="*/ 0 w 736600"/>
                  <a:gd name="connsiteY1" fmla="*/ 0 h 850900"/>
                  <a:gd name="connsiteX2" fmla="*/ 0 w 736600"/>
                  <a:gd name="connsiteY2" fmla="*/ 850900 h 850900"/>
                </a:gdLst>
                <a:ahLst/>
                <a:cxnLst>
                  <a:cxn ang="0">
                    <a:pos x="connsiteX0" y="connsiteY0"/>
                  </a:cxn>
                  <a:cxn ang="0">
                    <a:pos x="connsiteX1" y="connsiteY1"/>
                  </a:cxn>
                  <a:cxn ang="0">
                    <a:pos x="connsiteX2" y="connsiteY2"/>
                  </a:cxn>
                </a:cxnLst>
                <a:rect l="l" t="t" r="r" b="b"/>
                <a:pathLst>
                  <a:path w="736600" h="850900">
                    <a:moveTo>
                      <a:pt x="736600" y="0"/>
                    </a:moveTo>
                    <a:lnTo>
                      <a:pt x="0" y="0"/>
                    </a:lnTo>
                    <a:lnTo>
                      <a:pt x="0" y="85090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E0757FE4-3805-402D-A978-2A48C982059A}"/>
                  </a:ext>
                </a:extLst>
              </p:cNvPr>
              <p:cNvSpPr/>
              <p:nvPr/>
            </p:nvSpPr>
            <p:spPr>
              <a:xfrm flipH="1">
                <a:off x="7442987" y="2489311"/>
                <a:ext cx="1604760" cy="831239"/>
              </a:xfrm>
              <a:custGeom>
                <a:avLst/>
                <a:gdLst>
                  <a:gd name="connsiteX0" fmla="*/ 736600 w 736600"/>
                  <a:gd name="connsiteY0" fmla="*/ 0 h 850900"/>
                  <a:gd name="connsiteX1" fmla="*/ 0 w 736600"/>
                  <a:gd name="connsiteY1" fmla="*/ 0 h 850900"/>
                  <a:gd name="connsiteX2" fmla="*/ 0 w 736600"/>
                  <a:gd name="connsiteY2" fmla="*/ 850900 h 850900"/>
                </a:gdLst>
                <a:ahLst/>
                <a:cxnLst>
                  <a:cxn ang="0">
                    <a:pos x="connsiteX0" y="connsiteY0"/>
                  </a:cxn>
                  <a:cxn ang="0">
                    <a:pos x="connsiteX1" y="connsiteY1"/>
                  </a:cxn>
                  <a:cxn ang="0">
                    <a:pos x="connsiteX2" y="connsiteY2"/>
                  </a:cxn>
                </a:cxnLst>
                <a:rect l="l" t="t" r="r" b="b"/>
                <a:pathLst>
                  <a:path w="736600" h="850900">
                    <a:moveTo>
                      <a:pt x="736600" y="0"/>
                    </a:moveTo>
                    <a:lnTo>
                      <a:pt x="0" y="0"/>
                    </a:lnTo>
                    <a:lnTo>
                      <a:pt x="0" y="85090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2F169391-6497-E69C-1191-D77179DD3F30}"/>
                  </a:ext>
                </a:extLst>
              </p:cNvPr>
              <p:cNvGrpSpPr/>
              <p:nvPr/>
            </p:nvGrpSpPr>
            <p:grpSpPr>
              <a:xfrm>
                <a:off x="4751671" y="1721962"/>
                <a:ext cx="2688656" cy="1461505"/>
                <a:chOff x="4751672" y="1721962"/>
                <a:chExt cx="2688656" cy="1461505"/>
              </a:xfrm>
            </p:grpSpPr>
            <p:sp>
              <p:nvSpPr>
                <p:cNvPr id="71" name="Rectangle 70">
                  <a:extLst>
                    <a:ext uri="{FF2B5EF4-FFF2-40B4-BE49-F238E27FC236}">
                      <a16:creationId xmlns:a16="http://schemas.microsoft.com/office/drawing/2014/main" id="{CD7FE9B9-3658-57E6-63FC-6D96826BC53F}"/>
                    </a:ext>
                  </a:extLst>
                </p:cNvPr>
                <p:cNvSpPr/>
                <p:nvPr/>
              </p:nvSpPr>
              <p:spPr>
                <a:xfrm>
                  <a:off x="4751672" y="2169284"/>
                  <a:ext cx="2688656" cy="1014183"/>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548640" rIns="18288" rtlCol="0" anchor="ctr"/>
                <a:lstStyle/>
                <a:p>
                  <a:pPr algn="ctr"/>
                  <a:r>
                    <a:rPr lang="en-IN" sz="1200" b="1" dirty="0">
                      <a:solidFill>
                        <a:schemeClr val="accent3"/>
                      </a:solidFill>
                    </a:rPr>
                    <a:t>Name Surname</a:t>
                  </a:r>
                </a:p>
                <a:p>
                  <a:pPr algn="ctr"/>
                  <a:r>
                    <a:rPr lang="en-IN" sz="1200" dirty="0">
                      <a:solidFill>
                        <a:schemeClr val="tx1"/>
                      </a:solidFill>
                    </a:rPr>
                    <a:t>Designation</a:t>
                  </a:r>
                  <a:endParaRPr lang="en-US" sz="1200" dirty="0">
                    <a:solidFill>
                      <a:schemeClr val="tx1"/>
                    </a:solidFill>
                  </a:endParaRPr>
                </a:p>
              </p:txBody>
            </p:sp>
            <p:grpSp>
              <p:nvGrpSpPr>
                <p:cNvPr id="72" name="Group 71">
                  <a:extLst>
                    <a:ext uri="{FF2B5EF4-FFF2-40B4-BE49-F238E27FC236}">
                      <a16:creationId xmlns:a16="http://schemas.microsoft.com/office/drawing/2014/main" id="{CA2A24E1-D2BB-E7E2-7D20-B62C8C5240CE}"/>
                    </a:ext>
                  </a:extLst>
                </p:cNvPr>
                <p:cNvGrpSpPr/>
                <p:nvPr/>
              </p:nvGrpSpPr>
              <p:grpSpPr>
                <a:xfrm>
                  <a:off x="5657613" y="1721962"/>
                  <a:ext cx="876775" cy="876769"/>
                  <a:chOff x="825500" y="2044700"/>
                  <a:chExt cx="2057400" cy="2057400"/>
                </a:xfrm>
              </p:grpSpPr>
              <p:sp>
                <p:nvSpPr>
                  <p:cNvPr id="73" name="Arc 72">
                    <a:extLst>
                      <a:ext uri="{FF2B5EF4-FFF2-40B4-BE49-F238E27FC236}">
                        <a16:creationId xmlns:a16="http://schemas.microsoft.com/office/drawing/2014/main" id="{F9A0BE6D-CCDA-6B48-530B-32982E0B33FE}"/>
                      </a:ext>
                    </a:extLst>
                  </p:cNvPr>
                  <p:cNvSpPr/>
                  <p:nvPr/>
                </p:nvSpPr>
                <p:spPr>
                  <a:xfrm>
                    <a:off x="825500" y="2044700"/>
                    <a:ext cx="2057400" cy="2057400"/>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 name="Oval 73">
                    <a:extLst>
                      <a:ext uri="{FF2B5EF4-FFF2-40B4-BE49-F238E27FC236}">
                        <a16:creationId xmlns:a16="http://schemas.microsoft.com/office/drawing/2014/main" id="{464DDE0C-570D-9EFA-F259-633EF8C9EBD0}"/>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16" name="Group 15">
                <a:extLst>
                  <a:ext uri="{FF2B5EF4-FFF2-40B4-BE49-F238E27FC236}">
                    <a16:creationId xmlns:a16="http://schemas.microsoft.com/office/drawing/2014/main" id="{7B2D78DF-D1B7-A717-AFA9-6CE6A886FF37}"/>
                  </a:ext>
                </a:extLst>
              </p:cNvPr>
              <p:cNvGrpSpPr/>
              <p:nvPr/>
            </p:nvGrpSpPr>
            <p:grpSpPr>
              <a:xfrm>
                <a:off x="637249" y="2873229"/>
                <a:ext cx="10907051" cy="3275220"/>
                <a:chOff x="637249" y="2873229"/>
                <a:chExt cx="10907051" cy="3275220"/>
              </a:xfrm>
            </p:grpSpPr>
            <p:grpSp>
              <p:nvGrpSpPr>
                <p:cNvPr id="21" name="Group 20">
                  <a:extLst>
                    <a:ext uri="{FF2B5EF4-FFF2-40B4-BE49-F238E27FC236}">
                      <a16:creationId xmlns:a16="http://schemas.microsoft.com/office/drawing/2014/main" id="{81583D5E-F44C-D5A6-F07C-956980668D48}"/>
                    </a:ext>
                  </a:extLst>
                </p:cNvPr>
                <p:cNvGrpSpPr/>
                <p:nvPr/>
              </p:nvGrpSpPr>
              <p:grpSpPr>
                <a:xfrm>
                  <a:off x="637249" y="2873230"/>
                  <a:ext cx="5045644" cy="3275219"/>
                  <a:chOff x="637249" y="2873230"/>
                  <a:chExt cx="5045644" cy="3275219"/>
                </a:xfrm>
              </p:grpSpPr>
              <p:grpSp>
                <p:nvGrpSpPr>
                  <p:cNvPr id="47" name="Group 46">
                    <a:extLst>
                      <a:ext uri="{FF2B5EF4-FFF2-40B4-BE49-F238E27FC236}">
                        <a16:creationId xmlns:a16="http://schemas.microsoft.com/office/drawing/2014/main" id="{DB2DE3CF-AE37-F239-9919-586635E791A8}"/>
                      </a:ext>
                    </a:extLst>
                  </p:cNvPr>
                  <p:cNvGrpSpPr/>
                  <p:nvPr/>
                </p:nvGrpSpPr>
                <p:grpSpPr>
                  <a:xfrm>
                    <a:off x="2104099" y="2873230"/>
                    <a:ext cx="2111944" cy="1461504"/>
                    <a:chOff x="5040028" y="1721963"/>
                    <a:chExt cx="2111944" cy="1461504"/>
                  </a:xfrm>
                </p:grpSpPr>
                <p:sp>
                  <p:nvSpPr>
                    <p:cNvPr id="64" name="Rectangle 63">
                      <a:extLst>
                        <a:ext uri="{FF2B5EF4-FFF2-40B4-BE49-F238E27FC236}">
                          <a16:creationId xmlns:a16="http://schemas.microsoft.com/office/drawing/2014/main" id="{6F4625EC-AD61-B908-9942-61EE4665B64B}"/>
                        </a:ext>
                      </a:extLst>
                    </p:cNvPr>
                    <p:cNvSpPr/>
                    <p:nvPr/>
                  </p:nvSpPr>
                  <p:spPr>
                    <a:xfrm>
                      <a:off x="5040028" y="2169284"/>
                      <a:ext cx="2111944" cy="1014183"/>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548640" rIns="18288" rtlCol="0" anchor="ctr"/>
                    <a:lstStyle/>
                    <a:p>
                      <a:pPr algn="ctr"/>
                      <a:r>
                        <a:rPr lang="en-IN" sz="1200" b="1" dirty="0">
                          <a:solidFill>
                            <a:schemeClr val="accent3"/>
                          </a:solidFill>
                        </a:rPr>
                        <a:t>Name Surname</a:t>
                      </a:r>
                    </a:p>
                    <a:p>
                      <a:pPr algn="ctr"/>
                      <a:r>
                        <a:rPr lang="en-IN" sz="1200" dirty="0">
                          <a:solidFill>
                            <a:schemeClr val="tx1"/>
                          </a:solidFill>
                        </a:rPr>
                        <a:t>Designation</a:t>
                      </a:r>
                      <a:endParaRPr lang="en-US" sz="1200" dirty="0">
                        <a:solidFill>
                          <a:schemeClr val="tx1"/>
                        </a:solidFill>
                      </a:endParaRPr>
                    </a:p>
                  </p:txBody>
                </p:sp>
                <p:grpSp>
                  <p:nvGrpSpPr>
                    <p:cNvPr id="65" name="Group 64">
                      <a:extLst>
                        <a:ext uri="{FF2B5EF4-FFF2-40B4-BE49-F238E27FC236}">
                          <a16:creationId xmlns:a16="http://schemas.microsoft.com/office/drawing/2014/main" id="{86D93510-01CD-D4C9-473F-C94B2DF39DC1}"/>
                        </a:ext>
                      </a:extLst>
                    </p:cNvPr>
                    <p:cNvGrpSpPr/>
                    <p:nvPr/>
                  </p:nvGrpSpPr>
                  <p:grpSpPr>
                    <a:xfrm>
                      <a:off x="5657613" y="1721963"/>
                      <a:ext cx="876775" cy="876770"/>
                      <a:chOff x="825500" y="2044700"/>
                      <a:chExt cx="2057400" cy="2057400"/>
                    </a:xfrm>
                  </p:grpSpPr>
                  <p:sp>
                    <p:nvSpPr>
                      <p:cNvPr id="66" name="Arc 65">
                        <a:extLst>
                          <a:ext uri="{FF2B5EF4-FFF2-40B4-BE49-F238E27FC236}">
                            <a16:creationId xmlns:a16="http://schemas.microsoft.com/office/drawing/2014/main" id="{46CC5730-CF1A-7661-B0C5-A6F7C8CC3C69}"/>
                          </a:ext>
                        </a:extLst>
                      </p:cNvPr>
                      <p:cNvSpPr/>
                      <p:nvPr/>
                    </p:nvSpPr>
                    <p:spPr>
                      <a:xfrm>
                        <a:off x="825500" y="2044700"/>
                        <a:ext cx="2057400" cy="2057400"/>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 name="Oval 66">
                        <a:extLst>
                          <a:ext uri="{FF2B5EF4-FFF2-40B4-BE49-F238E27FC236}">
                            <a16:creationId xmlns:a16="http://schemas.microsoft.com/office/drawing/2014/main" id="{4C945C70-6946-586B-FDFF-DCE6269D1A41}"/>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48" name="Group 47">
                    <a:extLst>
                      <a:ext uri="{FF2B5EF4-FFF2-40B4-BE49-F238E27FC236}">
                        <a16:creationId xmlns:a16="http://schemas.microsoft.com/office/drawing/2014/main" id="{17B4B3B8-02E8-42AA-E96B-3DA1AB4E42D3}"/>
                      </a:ext>
                    </a:extLst>
                  </p:cNvPr>
                  <p:cNvGrpSpPr/>
                  <p:nvPr/>
                </p:nvGrpSpPr>
                <p:grpSpPr>
                  <a:xfrm>
                    <a:off x="637249" y="4686944"/>
                    <a:ext cx="2111944" cy="1461505"/>
                    <a:chOff x="5040028" y="1721962"/>
                    <a:chExt cx="2111944" cy="1461505"/>
                  </a:xfrm>
                </p:grpSpPr>
                <p:sp>
                  <p:nvSpPr>
                    <p:cNvPr id="57" name="Rectangle 56">
                      <a:extLst>
                        <a:ext uri="{FF2B5EF4-FFF2-40B4-BE49-F238E27FC236}">
                          <a16:creationId xmlns:a16="http://schemas.microsoft.com/office/drawing/2014/main" id="{769C3F24-3914-C5D3-8599-C940C2AA7AAD}"/>
                        </a:ext>
                      </a:extLst>
                    </p:cNvPr>
                    <p:cNvSpPr/>
                    <p:nvPr/>
                  </p:nvSpPr>
                  <p:spPr>
                    <a:xfrm>
                      <a:off x="5040028" y="2169284"/>
                      <a:ext cx="2111944" cy="1014183"/>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548640" rIns="18288" rtlCol="0" anchor="ctr"/>
                    <a:lstStyle/>
                    <a:p>
                      <a:pPr algn="ctr"/>
                      <a:r>
                        <a:rPr lang="en-IN" sz="1200" b="1" dirty="0">
                          <a:solidFill>
                            <a:schemeClr val="accent3"/>
                          </a:solidFill>
                        </a:rPr>
                        <a:t>Name Surname</a:t>
                      </a:r>
                    </a:p>
                    <a:p>
                      <a:pPr algn="ctr"/>
                      <a:r>
                        <a:rPr lang="en-IN" sz="1200" dirty="0">
                          <a:solidFill>
                            <a:schemeClr val="tx1"/>
                          </a:solidFill>
                        </a:rPr>
                        <a:t>Designation</a:t>
                      </a:r>
                      <a:endParaRPr lang="en-US" sz="1200" dirty="0">
                        <a:solidFill>
                          <a:schemeClr val="tx1"/>
                        </a:solidFill>
                      </a:endParaRPr>
                    </a:p>
                  </p:txBody>
                </p:sp>
                <p:grpSp>
                  <p:nvGrpSpPr>
                    <p:cNvPr id="58" name="Group 57">
                      <a:extLst>
                        <a:ext uri="{FF2B5EF4-FFF2-40B4-BE49-F238E27FC236}">
                          <a16:creationId xmlns:a16="http://schemas.microsoft.com/office/drawing/2014/main" id="{33E65D09-A1B9-94A4-C166-891E1E328716}"/>
                        </a:ext>
                      </a:extLst>
                    </p:cNvPr>
                    <p:cNvGrpSpPr/>
                    <p:nvPr/>
                  </p:nvGrpSpPr>
                  <p:grpSpPr>
                    <a:xfrm>
                      <a:off x="5657613" y="1721962"/>
                      <a:ext cx="876775" cy="876769"/>
                      <a:chOff x="825500" y="2044700"/>
                      <a:chExt cx="2057400" cy="2057400"/>
                    </a:xfrm>
                  </p:grpSpPr>
                  <p:sp>
                    <p:nvSpPr>
                      <p:cNvPr id="59" name="Arc 58">
                        <a:extLst>
                          <a:ext uri="{FF2B5EF4-FFF2-40B4-BE49-F238E27FC236}">
                            <a16:creationId xmlns:a16="http://schemas.microsoft.com/office/drawing/2014/main" id="{83F1874C-E2A3-0622-AE56-983A8E258251}"/>
                          </a:ext>
                        </a:extLst>
                      </p:cNvPr>
                      <p:cNvSpPr/>
                      <p:nvPr/>
                    </p:nvSpPr>
                    <p:spPr>
                      <a:xfrm>
                        <a:off x="825500" y="2044700"/>
                        <a:ext cx="2057400" cy="2057400"/>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Oval 59">
                        <a:extLst>
                          <a:ext uri="{FF2B5EF4-FFF2-40B4-BE49-F238E27FC236}">
                            <a16:creationId xmlns:a16="http://schemas.microsoft.com/office/drawing/2014/main" id="{1A9813A8-13CF-B7EA-E01A-2D3164C49710}"/>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49" name="Group 48">
                    <a:extLst>
                      <a:ext uri="{FF2B5EF4-FFF2-40B4-BE49-F238E27FC236}">
                        <a16:creationId xmlns:a16="http://schemas.microsoft.com/office/drawing/2014/main" id="{73A0802A-FDBF-AC6A-39BB-416F8D6B25C5}"/>
                      </a:ext>
                    </a:extLst>
                  </p:cNvPr>
                  <p:cNvGrpSpPr/>
                  <p:nvPr/>
                </p:nvGrpSpPr>
                <p:grpSpPr>
                  <a:xfrm>
                    <a:off x="3570949" y="4686944"/>
                    <a:ext cx="2111944" cy="1461505"/>
                    <a:chOff x="5040028" y="1721962"/>
                    <a:chExt cx="2111944" cy="1461505"/>
                  </a:xfrm>
                </p:grpSpPr>
                <p:sp>
                  <p:nvSpPr>
                    <p:cNvPr id="50" name="Rectangle 49">
                      <a:extLst>
                        <a:ext uri="{FF2B5EF4-FFF2-40B4-BE49-F238E27FC236}">
                          <a16:creationId xmlns:a16="http://schemas.microsoft.com/office/drawing/2014/main" id="{7217EE61-C9B0-32BA-636A-CED26FAB0DF1}"/>
                        </a:ext>
                      </a:extLst>
                    </p:cNvPr>
                    <p:cNvSpPr/>
                    <p:nvPr/>
                  </p:nvSpPr>
                  <p:spPr>
                    <a:xfrm>
                      <a:off x="5040028" y="2169284"/>
                      <a:ext cx="2111944" cy="1014183"/>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548640" rIns="18288" rtlCol="0" anchor="ctr"/>
                    <a:lstStyle/>
                    <a:p>
                      <a:pPr algn="ctr"/>
                      <a:r>
                        <a:rPr lang="en-IN" sz="1200" b="1" dirty="0">
                          <a:solidFill>
                            <a:schemeClr val="accent3"/>
                          </a:solidFill>
                        </a:rPr>
                        <a:t>Name Surname</a:t>
                      </a:r>
                    </a:p>
                    <a:p>
                      <a:pPr algn="ctr"/>
                      <a:r>
                        <a:rPr lang="en-IN" sz="1200" dirty="0">
                          <a:solidFill>
                            <a:schemeClr val="tx1"/>
                          </a:solidFill>
                        </a:rPr>
                        <a:t>Designation</a:t>
                      </a:r>
                      <a:endParaRPr lang="en-US" sz="1200" dirty="0">
                        <a:solidFill>
                          <a:schemeClr val="tx1"/>
                        </a:solidFill>
                      </a:endParaRPr>
                    </a:p>
                  </p:txBody>
                </p:sp>
                <p:grpSp>
                  <p:nvGrpSpPr>
                    <p:cNvPr id="51" name="Group 50">
                      <a:extLst>
                        <a:ext uri="{FF2B5EF4-FFF2-40B4-BE49-F238E27FC236}">
                          <a16:creationId xmlns:a16="http://schemas.microsoft.com/office/drawing/2014/main" id="{D69840FC-A93E-CD43-868B-CD4204E66DE0}"/>
                        </a:ext>
                      </a:extLst>
                    </p:cNvPr>
                    <p:cNvGrpSpPr/>
                    <p:nvPr/>
                  </p:nvGrpSpPr>
                  <p:grpSpPr>
                    <a:xfrm>
                      <a:off x="5657613" y="1721962"/>
                      <a:ext cx="876775" cy="876769"/>
                      <a:chOff x="825500" y="2044700"/>
                      <a:chExt cx="2057400" cy="2057400"/>
                    </a:xfrm>
                  </p:grpSpPr>
                  <p:sp>
                    <p:nvSpPr>
                      <p:cNvPr id="52" name="Arc 51">
                        <a:extLst>
                          <a:ext uri="{FF2B5EF4-FFF2-40B4-BE49-F238E27FC236}">
                            <a16:creationId xmlns:a16="http://schemas.microsoft.com/office/drawing/2014/main" id="{035F68CF-B286-5981-E3EA-B9D110FD7F8D}"/>
                          </a:ext>
                        </a:extLst>
                      </p:cNvPr>
                      <p:cNvSpPr/>
                      <p:nvPr/>
                    </p:nvSpPr>
                    <p:spPr>
                      <a:xfrm>
                        <a:off x="825500" y="2044700"/>
                        <a:ext cx="2057400" cy="2057400"/>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Oval 52">
                        <a:extLst>
                          <a:ext uri="{FF2B5EF4-FFF2-40B4-BE49-F238E27FC236}">
                            <a16:creationId xmlns:a16="http://schemas.microsoft.com/office/drawing/2014/main" id="{92E5591A-54BD-09BB-38AB-C80C5477AF1F}"/>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grpSp>
              <p:nvGrpSpPr>
                <p:cNvPr id="22" name="Group 21">
                  <a:extLst>
                    <a:ext uri="{FF2B5EF4-FFF2-40B4-BE49-F238E27FC236}">
                      <a16:creationId xmlns:a16="http://schemas.microsoft.com/office/drawing/2014/main" id="{2E475A2A-7A0C-2F77-C954-5717B73A47EE}"/>
                    </a:ext>
                  </a:extLst>
                </p:cNvPr>
                <p:cNvGrpSpPr/>
                <p:nvPr/>
              </p:nvGrpSpPr>
              <p:grpSpPr>
                <a:xfrm>
                  <a:off x="6498656" y="2873229"/>
                  <a:ext cx="5045644" cy="3275220"/>
                  <a:chOff x="637249" y="2873229"/>
                  <a:chExt cx="5045644" cy="3275220"/>
                </a:xfrm>
              </p:grpSpPr>
              <p:grpSp>
                <p:nvGrpSpPr>
                  <p:cNvPr id="23" name="Group 22">
                    <a:extLst>
                      <a:ext uri="{FF2B5EF4-FFF2-40B4-BE49-F238E27FC236}">
                        <a16:creationId xmlns:a16="http://schemas.microsoft.com/office/drawing/2014/main" id="{BCE63B0F-78CC-5931-422E-A7678A7830EE}"/>
                      </a:ext>
                    </a:extLst>
                  </p:cNvPr>
                  <p:cNvGrpSpPr/>
                  <p:nvPr/>
                </p:nvGrpSpPr>
                <p:grpSpPr>
                  <a:xfrm>
                    <a:off x="2104099" y="2873229"/>
                    <a:ext cx="2111944" cy="1461505"/>
                    <a:chOff x="5040028" y="1721962"/>
                    <a:chExt cx="2111944" cy="1461505"/>
                  </a:xfrm>
                </p:grpSpPr>
                <p:sp>
                  <p:nvSpPr>
                    <p:cNvPr id="40" name="Rectangle 39">
                      <a:extLst>
                        <a:ext uri="{FF2B5EF4-FFF2-40B4-BE49-F238E27FC236}">
                          <a16:creationId xmlns:a16="http://schemas.microsoft.com/office/drawing/2014/main" id="{5E71DDE1-2649-D686-5F61-E4AFEE54CEA2}"/>
                        </a:ext>
                      </a:extLst>
                    </p:cNvPr>
                    <p:cNvSpPr/>
                    <p:nvPr/>
                  </p:nvSpPr>
                  <p:spPr>
                    <a:xfrm>
                      <a:off x="5040028" y="2169284"/>
                      <a:ext cx="2111944" cy="1014183"/>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548640" rIns="18288" rtlCol="0" anchor="ctr"/>
                    <a:lstStyle/>
                    <a:p>
                      <a:pPr algn="ctr"/>
                      <a:r>
                        <a:rPr lang="en-IN" sz="1200" b="1" dirty="0">
                          <a:solidFill>
                            <a:schemeClr val="accent3"/>
                          </a:solidFill>
                        </a:rPr>
                        <a:t>Name Surname</a:t>
                      </a:r>
                    </a:p>
                    <a:p>
                      <a:pPr algn="ctr"/>
                      <a:r>
                        <a:rPr lang="en-IN" sz="1200" dirty="0">
                          <a:solidFill>
                            <a:schemeClr val="tx1"/>
                          </a:solidFill>
                        </a:rPr>
                        <a:t>Designation</a:t>
                      </a:r>
                      <a:endParaRPr lang="en-US" sz="1200" dirty="0">
                        <a:solidFill>
                          <a:schemeClr val="tx1"/>
                        </a:solidFill>
                      </a:endParaRPr>
                    </a:p>
                  </p:txBody>
                </p:sp>
                <p:grpSp>
                  <p:nvGrpSpPr>
                    <p:cNvPr id="41" name="Group 40">
                      <a:extLst>
                        <a:ext uri="{FF2B5EF4-FFF2-40B4-BE49-F238E27FC236}">
                          <a16:creationId xmlns:a16="http://schemas.microsoft.com/office/drawing/2014/main" id="{69066224-CF0F-C982-E00B-EB7FFD50D6BC}"/>
                        </a:ext>
                      </a:extLst>
                    </p:cNvPr>
                    <p:cNvGrpSpPr/>
                    <p:nvPr/>
                  </p:nvGrpSpPr>
                  <p:grpSpPr>
                    <a:xfrm>
                      <a:off x="5657613" y="1721962"/>
                      <a:ext cx="876775" cy="876769"/>
                      <a:chOff x="825500" y="2044700"/>
                      <a:chExt cx="2057400" cy="2057400"/>
                    </a:xfrm>
                  </p:grpSpPr>
                  <p:sp>
                    <p:nvSpPr>
                      <p:cNvPr id="42" name="Arc 41">
                        <a:extLst>
                          <a:ext uri="{FF2B5EF4-FFF2-40B4-BE49-F238E27FC236}">
                            <a16:creationId xmlns:a16="http://schemas.microsoft.com/office/drawing/2014/main" id="{1D29D1BF-2ADB-67BC-86E6-1950873416B9}"/>
                          </a:ext>
                        </a:extLst>
                      </p:cNvPr>
                      <p:cNvSpPr/>
                      <p:nvPr/>
                    </p:nvSpPr>
                    <p:spPr>
                      <a:xfrm>
                        <a:off x="825500" y="2044700"/>
                        <a:ext cx="2057400" cy="2057400"/>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Oval 42">
                        <a:extLst>
                          <a:ext uri="{FF2B5EF4-FFF2-40B4-BE49-F238E27FC236}">
                            <a16:creationId xmlns:a16="http://schemas.microsoft.com/office/drawing/2014/main" id="{305888FF-A912-7A1B-0262-C520D2B4E20D}"/>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24" name="Group 23">
                    <a:extLst>
                      <a:ext uri="{FF2B5EF4-FFF2-40B4-BE49-F238E27FC236}">
                        <a16:creationId xmlns:a16="http://schemas.microsoft.com/office/drawing/2014/main" id="{CE1E977B-DB16-39FF-6E59-A04D00D7D899}"/>
                      </a:ext>
                    </a:extLst>
                  </p:cNvPr>
                  <p:cNvGrpSpPr/>
                  <p:nvPr/>
                </p:nvGrpSpPr>
                <p:grpSpPr>
                  <a:xfrm>
                    <a:off x="637249" y="4686945"/>
                    <a:ext cx="2111944" cy="1461504"/>
                    <a:chOff x="5040028" y="1721963"/>
                    <a:chExt cx="2111944" cy="1461504"/>
                  </a:xfrm>
                </p:grpSpPr>
                <p:sp>
                  <p:nvSpPr>
                    <p:cNvPr id="33" name="Rectangle 32">
                      <a:extLst>
                        <a:ext uri="{FF2B5EF4-FFF2-40B4-BE49-F238E27FC236}">
                          <a16:creationId xmlns:a16="http://schemas.microsoft.com/office/drawing/2014/main" id="{9299A538-4080-FE54-1D29-A0B8A356460A}"/>
                        </a:ext>
                      </a:extLst>
                    </p:cNvPr>
                    <p:cNvSpPr/>
                    <p:nvPr/>
                  </p:nvSpPr>
                  <p:spPr>
                    <a:xfrm>
                      <a:off x="5040028" y="2169284"/>
                      <a:ext cx="2111944" cy="1014183"/>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548640" rIns="18288" rtlCol="0" anchor="ctr"/>
                    <a:lstStyle/>
                    <a:p>
                      <a:pPr algn="ctr"/>
                      <a:r>
                        <a:rPr lang="en-IN" sz="1200" b="1" dirty="0">
                          <a:solidFill>
                            <a:schemeClr val="accent3"/>
                          </a:solidFill>
                        </a:rPr>
                        <a:t>Name Surname</a:t>
                      </a:r>
                    </a:p>
                    <a:p>
                      <a:pPr algn="ctr"/>
                      <a:r>
                        <a:rPr lang="en-IN" sz="1200" dirty="0">
                          <a:solidFill>
                            <a:schemeClr val="tx1"/>
                          </a:solidFill>
                        </a:rPr>
                        <a:t>Designation</a:t>
                      </a:r>
                      <a:endParaRPr lang="en-US" sz="1200" dirty="0">
                        <a:solidFill>
                          <a:schemeClr val="tx1"/>
                        </a:solidFill>
                      </a:endParaRPr>
                    </a:p>
                  </p:txBody>
                </p:sp>
                <p:grpSp>
                  <p:nvGrpSpPr>
                    <p:cNvPr id="34" name="Group 33">
                      <a:extLst>
                        <a:ext uri="{FF2B5EF4-FFF2-40B4-BE49-F238E27FC236}">
                          <a16:creationId xmlns:a16="http://schemas.microsoft.com/office/drawing/2014/main" id="{2E3BB8AF-65A6-AF07-D237-0244C2D450CC}"/>
                        </a:ext>
                      </a:extLst>
                    </p:cNvPr>
                    <p:cNvGrpSpPr/>
                    <p:nvPr/>
                  </p:nvGrpSpPr>
                  <p:grpSpPr>
                    <a:xfrm>
                      <a:off x="5657613" y="1721963"/>
                      <a:ext cx="876775" cy="876770"/>
                      <a:chOff x="825500" y="2044700"/>
                      <a:chExt cx="2057400" cy="2057400"/>
                    </a:xfrm>
                  </p:grpSpPr>
                  <p:sp>
                    <p:nvSpPr>
                      <p:cNvPr id="35" name="Arc 34">
                        <a:extLst>
                          <a:ext uri="{FF2B5EF4-FFF2-40B4-BE49-F238E27FC236}">
                            <a16:creationId xmlns:a16="http://schemas.microsoft.com/office/drawing/2014/main" id="{89A39148-3902-2A5D-08E9-C50C3B82D9F9}"/>
                          </a:ext>
                        </a:extLst>
                      </p:cNvPr>
                      <p:cNvSpPr/>
                      <p:nvPr/>
                    </p:nvSpPr>
                    <p:spPr>
                      <a:xfrm>
                        <a:off x="825500" y="2044700"/>
                        <a:ext cx="2057400" cy="2057400"/>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Oval 35">
                        <a:extLst>
                          <a:ext uri="{FF2B5EF4-FFF2-40B4-BE49-F238E27FC236}">
                            <a16:creationId xmlns:a16="http://schemas.microsoft.com/office/drawing/2014/main" id="{D5FA1334-41DC-8C4B-3CB4-92E332836F26}"/>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25" name="Group 24">
                    <a:extLst>
                      <a:ext uri="{FF2B5EF4-FFF2-40B4-BE49-F238E27FC236}">
                        <a16:creationId xmlns:a16="http://schemas.microsoft.com/office/drawing/2014/main" id="{AD833FE2-8318-AD61-1EB5-487B59131F7C}"/>
                      </a:ext>
                    </a:extLst>
                  </p:cNvPr>
                  <p:cNvGrpSpPr/>
                  <p:nvPr/>
                </p:nvGrpSpPr>
                <p:grpSpPr>
                  <a:xfrm>
                    <a:off x="3570949" y="4686944"/>
                    <a:ext cx="2111944" cy="1461505"/>
                    <a:chOff x="5040028" y="1721962"/>
                    <a:chExt cx="2111944" cy="1461505"/>
                  </a:xfrm>
                </p:grpSpPr>
                <p:sp>
                  <p:nvSpPr>
                    <p:cNvPr id="26" name="Rectangle 25">
                      <a:extLst>
                        <a:ext uri="{FF2B5EF4-FFF2-40B4-BE49-F238E27FC236}">
                          <a16:creationId xmlns:a16="http://schemas.microsoft.com/office/drawing/2014/main" id="{AB242A2D-C6EC-CEF3-8E76-563B69F0A81F}"/>
                        </a:ext>
                      </a:extLst>
                    </p:cNvPr>
                    <p:cNvSpPr/>
                    <p:nvPr/>
                  </p:nvSpPr>
                  <p:spPr>
                    <a:xfrm>
                      <a:off x="5040028" y="2169284"/>
                      <a:ext cx="2111944" cy="1014183"/>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548640" rIns="18288" rtlCol="0" anchor="ctr"/>
                    <a:lstStyle/>
                    <a:p>
                      <a:pPr algn="ctr"/>
                      <a:r>
                        <a:rPr lang="en-IN" sz="1200" b="1" dirty="0">
                          <a:solidFill>
                            <a:schemeClr val="accent3"/>
                          </a:solidFill>
                        </a:rPr>
                        <a:t>Name Surname</a:t>
                      </a:r>
                    </a:p>
                    <a:p>
                      <a:pPr algn="ctr"/>
                      <a:r>
                        <a:rPr lang="en-IN" sz="1200" dirty="0">
                          <a:solidFill>
                            <a:schemeClr val="tx1"/>
                          </a:solidFill>
                        </a:rPr>
                        <a:t>Designation</a:t>
                      </a:r>
                      <a:endParaRPr lang="en-US" sz="1200" dirty="0">
                        <a:solidFill>
                          <a:schemeClr val="tx1"/>
                        </a:solidFill>
                      </a:endParaRPr>
                    </a:p>
                  </p:txBody>
                </p:sp>
                <p:grpSp>
                  <p:nvGrpSpPr>
                    <p:cNvPr id="27" name="Group 26">
                      <a:extLst>
                        <a:ext uri="{FF2B5EF4-FFF2-40B4-BE49-F238E27FC236}">
                          <a16:creationId xmlns:a16="http://schemas.microsoft.com/office/drawing/2014/main" id="{251E4DFA-D80F-B9E4-E911-8093EB26CF73}"/>
                        </a:ext>
                      </a:extLst>
                    </p:cNvPr>
                    <p:cNvGrpSpPr/>
                    <p:nvPr/>
                  </p:nvGrpSpPr>
                  <p:grpSpPr>
                    <a:xfrm>
                      <a:off x="5657613" y="1721962"/>
                      <a:ext cx="876775" cy="876769"/>
                      <a:chOff x="825500" y="2044700"/>
                      <a:chExt cx="2057400" cy="2057400"/>
                    </a:xfrm>
                  </p:grpSpPr>
                  <p:sp>
                    <p:nvSpPr>
                      <p:cNvPr id="28" name="Arc 27">
                        <a:extLst>
                          <a:ext uri="{FF2B5EF4-FFF2-40B4-BE49-F238E27FC236}">
                            <a16:creationId xmlns:a16="http://schemas.microsoft.com/office/drawing/2014/main" id="{860C347B-3A4F-F2A1-7050-ED432467640B}"/>
                          </a:ext>
                        </a:extLst>
                      </p:cNvPr>
                      <p:cNvSpPr/>
                      <p:nvPr/>
                    </p:nvSpPr>
                    <p:spPr>
                      <a:xfrm>
                        <a:off x="825500" y="2044700"/>
                        <a:ext cx="2057400" cy="2057400"/>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Oval 28">
                        <a:extLst>
                          <a:ext uri="{FF2B5EF4-FFF2-40B4-BE49-F238E27FC236}">
                            <a16:creationId xmlns:a16="http://schemas.microsoft.com/office/drawing/2014/main" id="{047419CF-1A45-A228-C15E-FD9257C3E43D}"/>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grpSp>
          <p:sp>
            <p:nvSpPr>
              <p:cNvPr id="17" name="Freeform: Shape 16">
                <a:extLst>
                  <a:ext uri="{FF2B5EF4-FFF2-40B4-BE49-F238E27FC236}">
                    <a16:creationId xmlns:a16="http://schemas.microsoft.com/office/drawing/2014/main" id="{277EFB2E-BFE8-2BA6-5E37-9EE4355BBCD2}"/>
                  </a:ext>
                </a:extLst>
              </p:cNvPr>
              <p:cNvSpPr/>
              <p:nvPr/>
            </p:nvSpPr>
            <p:spPr>
              <a:xfrm>
                <a:off x="1703614" y="3764771"/>
                <a:ext cx="400485" cy="1014182"/>
              </a:xfrm>
              <a:custGeom>
                <a:avLst/>
                <a:gdLst>
                  <a:gd name="connsiteX0" fmla="*/ 736600 w 736600"/>
                  <a:gd name="connsiteY0" fmla="*/ 0 h 850900"/>
                  <a:gd name="connsiteX1" fmla="*/ 0 w 736600"/>
                  <a:gd name="connsiteY1" fmla="*/ 0 h 850900"/>
                  <a:gd name="connsiteX2" fmla="*/ 0 w 736600"/>
                  <a:gd name="connsiteY2" fmla="*/ 850900 h 850900"/>
                </a:gdLst>
                <a:ahLst/>
                <a:cxnLst>
                  <a:cxn ang="0">
                    <a:pos x="connsiteX0" y="connsiteY0"/>
                  </a:cxn>
                  <a:cxn ang="0">
                    <a:pos x="connsiteX1" y="connsiteY1"/>
                  </a:cxn>
                  <a:cxn ang="0">
                    <a:pos x="connsiteX2" y="connsiteY2"/>
                  </a:cxn>
                </a:cxnLst>
                <a:rect l="l" t="t" r="r" b="b"/>
                <a:pathLst>
                  <a:path w="736600" h="850900">
                    <a:moveTo>
                      <a:pt x="736600" y="0"/>
                    </a:moveTo>
                    <a:lnTo>
                      <a:pt x="0" y="0"/>
                    </a:lnTo>
                    <a:lnTo>
                      <a:pt x="0" y="85090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A5E7D687-64CD-2221-B7B9-D132F368D349}"/>
                  </a:ext>
                </a:extLst>
              </p:cNvPr>
              <p:cNvSpPr/>
              <p:nvPr/>
            </p:nvSpPr>
            <p:spPr>
              <a:xfrm>
                <a:off x="7564322" y="3764771"/>
                <a:ext cx="400485" cy="1014182"/>
              </a:xfrm>
              <a:custGeom>
                <a:avLst/>
                <a:gdLst>
                  <a:gd name="connsiteX0" fmla="*/ 736600 w 736600"/>
                  <a:gd name="connsiteY0" fmla="*/ 0 h 850900"/>
                  <a:gd name="connsiteX1" fmla="*/ 0 w 736600"/>
                  <a:gd name="connsiteY1" fmla="*/ 0 h 850900"/>
                  <a:gd name="connsiteX2" fmla="*/ 0 w 736600"/>
                  <a:gd name="connsiteY2" fmla="*/ 850900 h 850900"/>
                </a:gdLst>
                <a:ahLst/>
                <a:cxnLst>
                  <a:cxn ang="0">
                    <a:pos x="connsiteX0" y="connsiteY0"/>
                  </a:cxn>
                  <a:cxn ang="0">
                    <a:pos x="connsiteX1" y="connsiteY1"/>
                  </a:cxn>
                  <a:cxn ang="0">
                    <a:pos x="connsiteX2" y="connsiteY2"/>
                  </a:cxn>
                </a:cxnLst>
                <a:rect l="l" t="t" r="r" b="b"/>
                <a:pathLst>
                  <a:path w="736600" h="850900">
                    <a:moveTo>
                      <a:pt x="736600" y="0"/>
                    </a:moveTo>
                    <a:lnTo>
                      <a:pt x="0" y="0"/>
                    </a:lnTo>
                    <a:lnTo>
                      <a:pt x="0" y="85090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3736E14-5288-78E5-C423-18C263925376}"/>
                  </a:ext>
                </a:extLst>
              </p:cNvPr>
              <p:cNvSpPr/>
              <p:nvPr/>
            </p:nvSpPr>
            <p:spPr>
              <a:xfrm flipH="1">
                <a:off x="4212608" y="3764771"/>
                <a:ext cx="400485" cy="1014182"/>
              </a:xfrm>
              <a:custGeom>
                <a:avLst/>
                <a:gdLst>
                  <a:gd name="connsiteX0" fmla="*/ 736600 w 736600"/>
                  <a:gd name="connsiteY0" fmla="*/ 0 h 850900"/>
                  <a:gd name="connsiteX1" fmla="*/ 0 w 736600"/>
                  <a:gd name="connsiteY1" fmla="*/ 0 h 850900"/>
                  <a:gd name="connsiteX2" fmla="*/ 0 w 736600"/>
                  <a:gd name="connsiteY2" fmla="*/ 850900 h 850900"/>
                </a:gdLst>
                <a:ahLst/>
                <a:cxnLst>
                  <a:cxn ang="0">
                    <a:pos x="connsiteX0" y="connsiteY0"/>
                  </a:cxn>
                  <a:cxn ang="0">
                    <a:pos x="connsiteX1" y="connsiteY1"/>
                  </a:cxn>
                  <a:cxn ang="0">
                    <a:pos x="connsiteX2" y="connsiteY2"/>
                  </a:cxn>
                </a:cxnLst>
                <a:rect l="l" t="t" r="r" b="b"/>
                <a:pathLst>
                  <a:path w="736600" h="850900">
                    <a:moveTo>
                      <a:pt x="736600" y="0"/>
                    </a:moveTo>
                    <a:lnTo>
                      <a:pt x="0" y="0"/>
                    </a:lnTo>
                    <a:lnTo>
                      <a:pt x="0" y="85090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DBA32819-BCAF-17D6-9DFA-38EE1A8A8B7C}"/>
                  </a:ext>
                </a:extLst>
              </p:cNvPr>
              <p:cNvSpPr/>
              <p:nvPr/>
            </p:nvSpPr>
            <p:spPr>
              <a:xfrm flipH="1">
                <a:off x="10087901" y="3764771"/>
                <a:ext cx="400485" cy="1014182"/>
              </a:xfrm>
              <a:custGeom>
                <a:avLst/>
                <a:gdLst>
                  <a:gd name="connsiteX0" fmla="*/ 736600 w 736600"/>
                  <a:gd name="connsiteY0" fmla="*/ 0 h 850900"/>
                  <a:gd name="connsiteX1" fmla="*/ 0 w 736600"/>
                  <a:gd name="connsiteY1" fmla="*/ 0 h 850900"/>
                  <a:gd name="connsiteX2" fmla="*/ 0 w 736600"/>
                  <a:gd name="connsiteY2" fmla="*/ 850900 h 850900"/>
                </a:gdLst>
                <a:ahLst/>
                <a:cxnLst>
                  <a:cxn ang="0">
                    <a:pos x="connsiteX0" y="connsiteY0"/>
                  </a:cxn>
                  <a:cxn ang="0">
                    <a:pos x="connsiteX1" y="connsiteY1"/>
                  </a:cxn>
                  <a:cxn ang="0">
                    <a:pos x="connsiteX2" y="connsiteY2"/>
                  </a:cxn>
                </a:cxnLst>
                <a:rect l="l" t="t" r="r" b="b"/>
                <a:pathLst>
                  <a:path w="736600" h="850900">
                    <a:moveTo>
                      <a:pt x="736600" y="0"/>
                    </a:moveTo>
                    <a:lnTo>
                      <a:pt x="0" y="0"/>
                    </a:lnTo>
                    <a:lnTo>
                      <a:pt x="0" y="85090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person smiling for the camera&#10;&#10;Description automatically generated with medium confidence">
              <a:extLst>
                <a:ext uri="{FF2B5EF4-FFF2-40B4-BE49-F238E27FC236}">
                  <a16:creationId xmlns:a16="http://schemas.microsoft.com/office/drawing/2014/main" id="{3931C992-6F45-6F1B-731B-F6A896C5B5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72916" y="2915329"/>
              <a:ext cx="694944" cy="694944"/>
            </a:xfrm>
            <a:prstGeom prst="ellipse">
              <a:avLst/>
            </a:prstGeom>
            <a:ln>
              <a:solidFill>
                <a:schemeClr val="bg1">
                  <a:lumMod val="85000"/>
                </a:schemeClr>
              </a:solidFill>
            </a:ln>
          </p:spPr>
        </p:pic>
        <p:pic>
          <p:nvPicPr>
            <p:cNvPr id="7" name="Picture 6" descr="A person with a mustache&#10;&#10;Description automatically generated with low confidence">
              <a:extLst>
                <a:ext uri="{FF2B5EF4-FFF2-40B4-BE49-F238E27FC236}">
                  <a16:creationId xmlns:a16="http://schemas.microsoft.com/office/drawing/2014/main" id="{1A42E8C5-C263-7BFB-816A-EE1BD844CC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49841" y="1753277"/>
              <a:ext cx="694944" cy="694944"/>
            </a:xfrm>
            <a:prstGeom prst="ellipse">
              <a:avLst/>
            </a:prstGeom>
            <a:ln>
              <a:solidFill>
                <a:schemeClr val="bg1">
                  <a:lumMod val="85000"/>
                </a:schemeClr>
              </a:solidFill>
            </a:ln>
          </p:spPr>
        </p:pic>
        <p:pic>
          <p:nvPicPr>
            <p:cNvPr id="8" name="Picture 7" descr="A person with curly hair&#10;&#10;Description automatically generated with low confidence">
              <a:extLst>
                <a:ext uri="{FF2B5EF4-FFF2-40B4-BE49-F238E27FC236}">
                  <a16:creationId xmlns:a16="http://schemas.microsoft.com/office/drawing/2014/main" id="{C61A27DE-D6D5-8607-D18A-E47E242706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77909" y="4729044"/>
              <a:ext cx="694944" cy="694944"/>
            </a:xfrm>
            <a:prstGeom prst="ellipse">
              <a:avLst/>
            </a:prstGeom>
            <a:ln>
              <a:solidFill>
                <a:schemeClr val="bg1">
                  <a:lumMod val="85000"/>
                </a:schemeClr>
              </a:solidFill>
            </a:ln>
          </p:spPr>
        </p:pic>
        <p:pic>
          <p:nvPicPr>
            <p:cNvPr id="9" name="Picture 8" descr="A person posing for a picture&#10;&#10;Description automatically generated with medium confidence">
              <a:extLst>
                <a:ext uri="{FF2B5EF4-FFF2-40B4-BE49-F238E27FC236}">
                  <a16:creationId xmlns:a16="http://schemas.microsoft.com/office/drawing/2014/main" id="{25847762-6D4F-1E7A-3E13-865FCAB4BA6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7292" y="4720871"/>
              <a:ext cx="694944" cy="694944"/>
            </a:xfrm>
            <a:prstGeom prst="ellipse">
              <a:avLst/>
            </a:prstGeom>
            <a:ln>
              <a:solidFill>
                <a:schemeClr val="bg1">
                  <a:lumMod val="85000"/>
                </a:schemeClr>
              </a:solidFill>
            </a:ln>
          </p:spPr>
        </p:pic>
        <p:pic>
          <p:nvPicPr>
            <p:cNvPr id="10" name="Picture 9" descr="A person with long hair&#10;&#10;Description automatically generated with low confidence">
              <a:extLst>
                <a:ext uri="{FF2B5EF4-FFF2-40B4-BE49-F238E27FC236}">
                  <a16:creationId xmlns:a16="http://schemas.microsoft.com/office/drawing/2014/main" id="{1B5582EC-EFD9-542C-AE2B-368D6CB0FAA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41949" y="4720871"/>
              <a:ext cx="694944" cy="694944"/>
            </a:xfrm>
            <a:prstGeom prst="ellipse">
              <a:avLst/>
            </a:prstGeom>
            <a:ln>
              <a:solidFill>
                <a:schemeClr val="bg1">
                  <a:lumMod val="85000"/>
                </a:schemeClr>
              </a:solidFill>
            </a:ln>
          </p:spPr>
        </p:pic>
        <p:pic>
          <p:nvPicPr>
            <p:cNvPr id="11" name="Picture 10" descr="A person wearing glasses&#10;&#10;Description automatically generated with medium confidence">
              <a:extLst>
                <a:ext uri="{FF2B5EF4-FFF2-40B4-BE49-F238E27FC236}">
                  <a16:creationId xmlns:a16="http://schemas.microsoft.com/office/drawing/2014/main" id="{1CDFFD8D-4D9C-1E07-BC9A-6FB00F98BFC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08249" y="4720107"/>
              <a:ext cx="694944" cy="694944"/>
            </a:xfrm>
            <a:prstGeom prst="ellipse">
              <a:avLst/>
            </a:prstGeom>
            <a:ln>
              <a:solidFill>
                <a:schemeClr val="bg1">
                  <a:lumMod val="85000"/>
                </a:schemeClr>
              </a:solidFill>
            </a:ln>
          </p:spPr>
        </p:pic>
        <p:pic>
          <p:nvPicPr>
            <p:cNvPr id="12" name="Picture 11" descr="A person wearing glasses&#10;&#10;Description automatically generated with medium confidence">
              <a:extLst>
                <a:ext uri="{FF2B5EF4-FFF2-40B4-BE49-F238E27FC236}">
                  <a16:creationId xmlns:a16="http://schemas.microsoft.com/office/drawing/2014/main" id="{88612656-268D-3AD5-5715-6354378A505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813692" y="2907487"/>
              <a:ext cx="694944" cy="694944"/>
            </a:xfrm>
            <a:prstGeom prst="ellipse">
              <a:avLst/>
            </a:prstGeom>
            <a:ln>
              <a:solidFill>
                <a:schemeClr val="bg1">
                  <a:lumMod val="85000"/>
                </a:schemeClr>
              </a:solidFill>
            </a:ln>
          </p:spPr>
        </p:pic>
      </p:grpSp>
      <p:pic>
        <p:nvPicPr>
          <p:cNvPr id="78" name="Graphic 77">
            <a:extLst>
              <a:ext uri="{FF2B5EF4-FFF2-40B4-BE49-F238E27FC236}">
                <a16:creationId xmlns:a16="http://schemas.microsoft.com/office/drawing/2014/main" id="{255DCD21-9443-1DEA-7DDC-DB8996F366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27548" y="1050067"/>
            <a:ext cx="754532" cy="754530"/>
          </a:xfrm>
          <a:prstGeom prst="rect">
            <a:avLst/>
          </a:prstGeom>
        </p:spPr>
      </p:pic>
      <p:pic>
        <p:nvPicPr>
          <p:cNvPr id="79" name="Graphic 78">
            <a:extLst>
              <a:ext uri="{FF2B5EF4-FFF2-40B4-BE49-F238E27FC236}">
                <a16:creationId xmlns:a16="http://schemas.microsoft.com/office/drawing/2014/main" id="{9448F085-DC36-B0AF-7564-5B042D3474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82679" y="2204810"/>
            <a:ext cx="754532" cy="754530"/>
          </a:xfrm>
          <a:prstGeom prst="rect">
            <a:avLst/>
          </a:prstGeom>
        </p:spPr>
      </p:pic>
      <p:pic>
        <p:nvPicPr>
          <p:cNvPr id="80" name="Graphic 79">
            <a:extLst>
              <a:ext uri="{FF2B5EF4-FFF2-40B4-BE49-F238E27FC236}">
                <a16:creationId xmlns:a16="http://schemas.microsoft.com/office/drawing/2014/main" id="{B1F067FA-CA8F-910F-5CBC-4B3FF83930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51771" y="2204810"/>
            <a:ext cx="754532" cy="754530"/>
          </a:xfrm>
          <a:prstGeom prst="rect">
            <a:avLst/>
          </a:prstGeom>
        </p:spPr>
      </p:pic>
      <p:pic>
        <p:nvPicPr>
          <p:cNvPr id="81" name="Graphic 80">
            <a:extLst>
              <a:ext uri="{FF2B5EF4-FFF2-40B4-BE49-F238E27FC236}">
                <a16:creationId xmlns:a16="http://schemas.microsoft.com/office/drawing/2014/main" id="{7B8AC613-79BE-7944-6E20-FA3BD37DBD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17192" y="4018121"/>
            <a:ext cx="754532" cy="754530"/>
          </a:xfrm>
          <a:prstGeom prst="rect">
            <a:avLst/>
          </a:prstGeom>
        </p:spPr>
      </p:pic>
      <p:pic>
        <p:nvPicPr>
          <p:cNvPr id="82" name="Graphic 81">
            <a:extLst>
              <a:ext uri="{FF2B5EF4-FFF2-40B4-BE49-F238E27FC236}">
                <a16:creationId xmlns:a16="http://schemas.microsoft.com/office/drawing/2014/main" id="{251B1711-9399-12F0-EEEE-D63119CC7D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8512" y="4023201"/>
            <a:ext cx="754532" cy="754530"/>
          </a:xfrm>
          <a:prstGeom prst="rect">
            <a:avLst/>
          </a:prstGeom>
        </p:spPr>
      </p:pic>
      <p:pic>
        <p:nvPicPr>
          <p:cNvPr id="83" name="Graphic 82">
            <a:extLst>
              <a:ext uri="{FF2B5EF4-FFF2-40B4-BE49-F238E27FC236}">
                <a16:creationId xmlns:a16="http://schemas.microsoft.com/office/drawing/2014/main" id="{2E294579-10EB-CBCB-BD34-D3E97333CB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9512" y="4014734"/>
            <a:ext cx="754532" cy="754530"/>
          </a:xfrm>
          <a:prstGeom prst="rect">
            <a:avLst/>
          </a:prstGeom>
        </p:spPr>
      </p:pic>
      <p:pic>
        <p:nvPicPr>
          <p:cNvPr id="84" name="Graphic 83">
            <a:extLst>
              <a:ext uri="{FF2B5EF4-FFF2-40B4-BE49-F238E27FC236}">
                <a16:creationId xmlns:a16="http://schemas.microsoft.com/office/drawing/2014/main" id="{B7E46975-CEF8-1C52-7CDB-8492B24306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24842" y="4014734"/>
            <a:ext cx="754532" cy="754530"/>
          </a:xfrm>
          <a:prstGeom prst="rect">
            <a:avLst/>
          </a:prstGeom>
        </p:spPr>
      </p:pic>
      <p:sp>
        <p:nvSpPr>
          <p:cNvPr id="86" name="Slide Number Placeholder 27">
            <a:extLst>
              <a:ext uri="{FF2B5EF4-FFF2-40B4-BE49-F238E27FC236}">
                <a16:creationId xmlns:a16="http://schemas.microsoft.com/office/drawing/2014/main" id="{CCBB3F34-CF1B-E037-339A-6EC9B53A7471}"/>
              </a:ext>
            </a:extLst>
          </p:cNvPr>
          <p:cNvSpPr>
            <a:spLocks noGrp="1"/>
          </p:cNvSpPr>
          <p:nvPr>
            <p:ph type="sldNum" sz="quarter" idx="12"/>
          </p:nvPr>
        </p:nvSpPr>
        <p:spPr>
          <a:xfrm>
            <a:off x="11724751" y="6515099"/>
            <a:ext cx="305745"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501426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FC9FF-FFC1-45D6-BB30-90251601BDB3}"/>
              </a:ext>
            </a:extLst>
          </p:cNvPr>
          <p:cNvSpPr>
            <a:spLocks noGrp="1"/>
          </p:cNvSpPr>
          <p:nvPr>
            <p:ph type="title"/>
          </p:nvPr>
        </p:nvSpPr>
        <p:spPr/>
        <p:txBody>
          <a:bodyPr/>
          <a:lstStyle/>
          <a:p>
            <a:r>
              <a:rPr lang="en-GB" dirty="0"/>
              <a:t>Quote</a:t>
            </a:r>
          </a:p>
        </p:txBody>
      </p:sp>
      <p:sp>
        <p:nvSpPr>
          <p:cNvPr id="4" name="TextBox 3">
            <a:extLst>
              <a:ext uri="{FF2B5EF4-FFF2-40B4-BE49-F238E27FC236}">
                <a16:creationId xmlns:a16="http://schemas.microsoft.com/office/drawing/2014/main" id="{27551EC8-B2A9-0DE4-4D16-CD806014EF66}"/>
              </a:ext>
            </a:extLst>
          </p:cNvPr>
          <p:cNvSpPr txBox="1"/>
          <p:nvPr/>
        </p:nvSpPr>
        <p:spPr>
          <a:xfrm>
            <a:off x="770467" y="1099018"/>
            <a:ext cx="1269899" cy="3154710"/>
          </a:xfrm>
          <a:prstGeom prst="rect">
            <a:avLst/>
          </a:prstGeom>
          <a:noFill/>
        </p:spPr>
        <p:txBody>
          <a:bodyPr wrap="none" rtlCol="0">
            <a:spAutoFit/>
          </a:bodyPr>
          <a:lstStyle/>
          <a:p>
            <a:r>
              <a:rPr lang="en-IN" sz="19900" dirty="0">
                <a:solidFill>
                  <a:srgbClr val="0063A5"/>
                </a:solidFill>
              </a:rPr>
              <a:t>“</a:t>
            </a:r>
            <a:endParaRPr lang="en-US" sz="19900" dirty="0">
              <a:solidFill>
                <a:srgbClr val="0063A5"/>
              </a:solidFill>
            </a:endParaRPr>
          </a:p>
        </p:txBody>
      </p:sp>
      <p:sp>
        <p:nvSpPr>
          <p:cNvPr id="5" name="TextBox 4">
            <a:extLst>
              <a:ext uri="{FF2B5EF4-FFF2-40B4-BE49-F238E27FC236}">
                <a16:creationId xmlns:a16="http://schemas.microsoft.com/office/drawing/2014/main" id="{73C38E1A-60CE-CE64-F0BF-B2C8B4A301F1}"/>
              </a:ext>
            </a:extLst>
          </p:cNvPr>
          <p:cNvSpPr txBox="1"/>
          <p:nvPr/>
        </p:nvSpPr>
        <p:spPr>
          <a:xfrm>
            <a:off x="1003165" y="2480569"/>
            <a:ext cx="6758006" cy="2154436"/>
          </a:xfrm>
          <a:prstGeom prst="rect">
            <a:avLst/>
          </a:prstGeom>
          <a:noFill/>
        </p:spPr>
        <p:txBody>
          <a:bodyPr wrap="square" lIns="0" tIns="0" rIns="0" bIns="0">
            <a:spAutoFit/>
          </a:bodyPr>
          <a:lstStyle/>
          <a:p>
            <a:r>
              <a:rPr lang="en-US" sz="2800" dirty="0"/>
              <a:t>Lorem ipsum dolor sit amet, consectetuer adipiscing elit. Maecenas porttitor congue massa. Fusce posuere, magna sed pulvinar ultricies, purus lectus malesuada libero, sit amet commodo magna eros quis urna.</a:t>
            </a:r>
          </a:p>
        </p:txBody>
      </p:sp>
      <p:sp>
        <p:nvSpPr>
          <p:cNvPr id="6" name="TextBox 5">
            <a:extLst>
              <a:ext uri="{FF2B5EF4-FFF2-40B4-BE49-F238E27FC236}">
                <a16:creationId xmlns:a16="http://schemas.microsoft.com/office/drawing/2014/main" id="{7D55B8A3-AABF-A816-CEEB-4DA1D6672802}"/>
              </a:ext>
            </a:extLst>
          </p:cNvPr>
          <p:cNvSpPr txBox="1"/>
          <p:nvPr/>
        </p:nvSpPr>
        <p:spPr>
          <a:xfrm rot="10800000">
            <a:off x="6631386" y="3269126"/>
            <a:ext cx="811441" cy="1862048"/>
          </a:xfrm>
          <a:prstGeom prst="rect">
            <a:avLst/>
          </a:prstGeom>
          <a:noFill/>
        </p:spPr>
        <p:txBody>
          <a:bodyPr wrap="none" rtlCol="0">
            <a:spAutoFit/>
          </a:bodyPr>
          <a:lstStyle/>
          <a:p>
            <a:r>
              <a:rPr lang="en-IN" sz="11500" dirty="0">
                <a:solidFill>
                  <a:srgbClr val="0063A5"/>
                </a:solidFill>
              </a:rPr>
              <a:t>“</a:t>
            </a:r>
            <a:endParaRPr lang="en-US" sz="11500" dirty="0">
              <a:solidFill>
                <a:srgbClr val="0063A5"/>
              </a:solidFill>
            </a:endParaRPr>
          </a:p>
        </p:txBody>
      </p:sp>
      <p:grpSp>
        <p:nvGrpSpPr>
          <p:cNvPr id="18" name="Group 17">
            <a:extLst>
              <a:ext uri="{FF2B5EF4-FFF2-40B4-BE49-F238E27FC236}">
                <a16:creationId xmlns:a16="http://schemas.microsoft.com/office/drawing/2014/main" id="{BA273628-CC27-9338-46B1-949553A3A6BF}"/>
              </a:ext>
            </a:extLst>
          </p:cNvPr>
          <p:cNvGrpSpPr/>
          <p:nvPr/>
        </p:nvGrpSpPr>
        <p:grpSpPr>
          <a:xfrm>
            <a:off x="7978686" y="2068659"/>
            <a:ext cx="3222873" cy="2439707"/>
            <a:chOff x="7388337" y="2334424"/>
            <a:chExt cx="3222873" cy="2439707"/>
          </a:xfrm>
        </p:grpSpPr>
        <p:grpSp>
          <p:nvGrpSpPr>
            <p:cNvPr id="7" name="Group 6">
              <a:extLst>
                <a:ext uri="{FF2B5EF4-FFF2-40B4-BE49-F238E27FC236}">
                  <a16:creationId xmlns:a16="http://schemas.microsoft.com/office/drawing/2014/main" id="{4CA7656B-06F7-BC73-753B-6D2F2FB6CFEA}"/>
                </a:ext>
              </a:extLst>
            </p:cNvPr>
            <p:cNvGrpSpPr/>
            <p:nvPr/>
          </p:nvGrpSpPr>
          <p:grpSpPr>
            <a:xfrm>
              <a:off x="7388337" y="2334424"/>
              <a:ext cx="3222873" cy="2439707"/>
              <a:chOff x="8112193" y="2559766"/>
              <a:chExt cx="3222873" cy="2439707"/>
            </a:xfrm>
          </p:grpSpPr>
          <p:grpSp>
            <p:nvGrpSpPr>
              <p:cNvPr id="8" name="Group 7">
                <a:extLst>
                  <a:ext uri="{FF2B5EF4-FFF2-40B4-BE49-F238E27FC236}">
                    <a16:creationId xmlns:a16="http://schemas.microsoft.com/office/drawing/2014/main" id="{6435196E-6DA8-CA40-DE7D-D712B5FEEB18}"/>
                  </a:ext>
                </a:extLst>
              </p:cNvPr>
              <p:cNvGrpSpPr/>
              <p:nvPr/>
            </p:nvGrpSpPr>
            <p:grpSpPr>
              <a:xfrm>
                <a:off x="8112193" y="2559766"/>
                <a:ext cx="2943473" cy="2057400"/>
                <a:chOff x="7247183" y="3560950"/>
                <a:chExt cx="2943473" cy="2057400"/>
              </a:xfrm>
            </p:grpSpPr>
            <p:sp>
              <p:nvSpPr>
                <p:cNvPr id="13" name="Arc 12">
                  <a:extLst>
                    <a:ext uri="{FF2B5EF4-FFF2-40B4-BE49-F238E27FC236}">
                      <a16:creationId xmlns:a16="http://schemas.microsoft.com/office/drawing/2014/main" id="{189603D9-4F42-A0D0-D6F5-E8E9F15273AB}"/>
                    </a:ext>
                  </a:extLst>
                </p:cNvPr>
                <p:cNvSpPr/>
                <p:nvPr/>
              </p:nvSpPr>
              <p:spPr>
                <a:xfrm>
                  <a:off x="8133256" y="3560950"/>
                  <a:ext cx="2057400" cy="2057400"/>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Freeform: Shape 10">
                  <a:extLst>
                    <a:ext uri="{FF2B5EF4-FFF2-40B4-BE49-F238E27FC236}">
                      <a16:creationId xmlns:a16="http://schemas.microsoft.com/office/drawing/2014/main" id="{DD45485D-5B1A-C5D3-621F-D5AA72EFE823}"/>
                    </a:ext>
                  </a:extLst>
                </p:cNvPr>
                <p:cNvSpPr/>
                <p:nvPr/>
              </p:nvSpPr>
              <p:spPr>
                <a:xfrm rot="16200000">
                  <a:off x="7092311" y="4837518"/>
                  <a:ext cx="495538" cy="185794"/>
                </a:xfrm>
                <a:custGeom>
                  <a:avLst/>
                  <a:gdLst>
                    <a:gd name="connsiteX0" fmla="*/ 0 w 234950"/>
                    <a:gd name="connsiteY0" fmla="*/ 0 h 203200"/>
                    <a:gd name="connsiteX1" fmla="*/ 120650 w 234950"/>
                    <a:gd name="connsiteY1" fmla="*/ 203200 h 203200"/>
                    <a:gd name="connsiteX2" fmla="*/ 234950 w 234950"/>
                    <a:gd name="connsiteY2" fmla="*/ 0 h 203200"/>
                  </a:gdLst>
                  <a:ahLst/>
                  <a:cxnLst>
                    <a:cxn ang="0">
                      <a:pos x="connsiteX0" y="connsiteY0"/>
                    </a:cxn>
                    <a:cxn ang="0">
                      <a:pos x="connsiteX1" y="connsiteY1"/>
                    </a:cxn>
                    <a:cxn ang="0">
                      <a:pos x="connsiteX2" y="connsiteY2"/>
                    </a:cxn>
                  </a:cxnLst>
                  <a:rect l="l" t="t" r="r" b="b"/>
                  <a:pathLst>
                    <a:path w="234950" h="203200">
                      <a:moveTo>
                        <a:pt x="0" y="0"/>
                      </a:moveTo>
                      <a:lnTo>
                        <a:pt x="120650" y="203200"/>
                      </a:lnTo>
                      <a:lnTo>
                        <a:pt x="234950" y="0"/>
                      </a:lnTo>
                    </a:path>
                  </a:pathLst>
                </a:custGeom>
                <a:noFill/>
                <a:ln w="22225" cap="rnd">
                  <a:solidFill>
                    <a:schemeClr val="accent1"/>
                  </a:solidFill>
                  <a:round/>
                  <a:headEnd type="none"/>
                  <a:tailEnd type="none"/>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2" name="Picture 11">
                  <a:extLst>
                    <a:ext uri="{FF2B5EF4-FFF2-40B4-BE49-F238E27FC236}">
                      <a16:creationId xmlns:a16="http://schemas.microsoft.com/office/drawing/2014/main" id="{7E44E855-2DC7-504B-12BB-AFED32F10CF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49156" y="3784029"/>
                  <a:ext cx="1625600" cy="1625600"/>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pic>
          </p:grpSp>
          <p:sp>
            <p:nvSpPr>
              <p:cNvPr id="9" name="Rectangle 8">
                <a:extLst>
                  <a:ext uri="{FF2B5EF4-FFF2-40B4-BE49-F238E27FC236}">
                    <a16:creationId xmlns:a16="http://schemas.microsoft.com/office/drawing/2014/main" id="{5D862418-12EE-D0CF-7E5B-1AC2B8130F4E}"/>
                  </a:ext>
                </a:extLst>
              </p:cNvPr>
              <p:cNvSpPr/>
              <p:nvPr/>
            </p:nvSpPr>
            <p:spPr>
              <a:xfrm>
                <a:off x="8718866" y="4668874"/>
                <a:ext cx="2616200" cy="330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548640" rIns="18288" rtlCol="0" anchor="ctr"/>
              <a:lstStyle/>
              <a:p>
                <a:pPr algn="ctr"/>
                <a:r>
                  <a:rPr lang="en-IN" sz="2000" b="1" i="1" dirty="0">
                    <a:solidFill>
                      <a:srgbClr val="0063A5"/>
                    </a:solidFill>
                  </a:rPr>
                  <a:t>Name Surname</a:t>
                </a:r>
              </a:p>
              <a:p>
                <a:pPr algn="ctr"/>
                <a:r>
                  <a:rPr lang="en-IN" sz="2000" dirty="0">
                    <a:solidFill>
                      <a:schemeClr val="tx1"/>
                    </a:solidFill>
                  </a:rPr>
                  <a:t>Designation</a:t>
                </a:r>
                <a:endParaRPr lang="en-US" sz="2000" dirty="0">
                  <a:solidFill>
                    <a:schemeClr val="tx1"/>
                  </a:solidFill>
                </a:endParaRPr>
              </a:p>
            </p:txBody>
          </p:sp>
        </p:grpSp>
        <p:pic>
          <p:nvPicPr>
            <p:cNvPr id="17" name="Graphic 16">
              <a:extLst>
                <a:ext uri="{FF2B5EF4-FFF2-40B4-BE49-F238E27FC236}">
                  <a16:creationId xmlns:a16="http://schemas.microsoft.com/office/drawing/2014/main" id="{B729D8A1-98D6-45B7-03A8-5A11391685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0043" y="2547238"/>
              <a:ext cx="1646134" cy="1646130"/>
            </a:xfrm>
            <a:prstGeom prst="rect">
              <a:avLst/>
            </a:prstGeom>
          </p:spPr>
        </p:pic>
      </p:grpSp>
      <p:sp>
        <p:nvSpPr>
          <p:cNvPr id="20" name="Slide Number Placeholder 27">
            <a:extLst>
              <a:ext uri="{FF2B5EF4-FFF2-40B4-BE49-F238E27FC236}">
                <a16:creationId xmlns:a16="http://schemas.microsoft.com/office/drawing/2014/main" id="{37A90093-CE6F-E56D-6A80-FB8ACAD064B1}"/>
              </a:ext>
            </a:extLst>
          </p:cNvPr>
          <p:cNvSpPr>
            <a:spLocks noGrp="1"/>
          </p:cNvSpPr>
          <p:nvPr>
            <p:ph type="sldNum" sz="quarter" idx="12"/>
          </p:nvPr>
        </p:nvSpPr>
        <p:spPr>
          <a:xfrm>
            <a:off x="11724751" y="6515099"/>
            <a:ext cx="305745"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4260708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54CF6-5A07-02D5-65A8-37B0DB17460A}"/>
              </a:ext>
            </a:extLst>
          </p:cNvPr>
          <p:cNvSpPr>
            <a:spLocks noGrp="1"/>
          </p:cNvSpPr>
          <p:nvPr>
            <p:ph type="title"/>
          </p:nvPr>
        </p:nvSpPr>
        <p:spPr/>
        <p:txBody>
          <a:bodyPr/>
          <a:lstStyle/>
          <a:p>
            <a:r>
              <a:rPr lang="en-GB" dirty="0"/>
              <a:t>Locations and map plotting</a:t>
            </a:r>
          </a:p>
        </p:txBody>
      </p:sp>
      <p:pic>
        <p:nvPicPr>
          <p:cNvPr id="4" name="Graphic 3">
            <a:extLst>
              <a:ext uri="{FF2B5EF4-FFF2-40B4-BE49-F238E27FC236}">
                <a16:creationId xmlns:a16="http://schemas.microsoft.com/office/drawing/2014/main" id="{66B04466-6FCE-F9EF-E524-818290B12E4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3153" y="1349917"/>
            <a:ext cx="7243678" cy="4703269"/>
          </a:xfrm>
          <a:prstGeom prst="rect">
            <a:avLst/>
          </a:prstGeom>
        </p:spPr>
      </p:pic>
      <p:sp>
        <p:nvSpPr>
          <p:cNvPr id="5" name="Google Shape;177;p4" descr="Founded in 2009 as a spin out of the Merrill Lynch Private Equity Funds Group&#10;">
            <a:extLst>
              <a:ext uri="{FF2B5EF4-FFF2-40B4-BE49-F238E27FC236}">
                <a16:creationId xmlns:a16="http://schemas.microsoft.com/office/drawing/2014/main" id="{7666F37E-1AF7-7739-DEF6-8A1CD3CC0CD1}"/>
              </a:ext>
            </a:extLst>
          </p:cNvPr>
          <p:cNvSpPr txBox="1"/>
          <p:nvPr/>
        </p:nvSpPr>
        <p:spPr>
          <a:xfrm>
            <a:off x="1987953" y="3543075"/>
            <a:ext cx="1782646" cy="177741"/>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1050" dirty="0">
                <a:latin typeface="+mj-lt"/>
                <a:ea typeface="Archivo SemiBold"/>
                <a:cs typeface="Archivo SemiBold"/>
                <a:sym typeface="Archivo SemiBold"/>
              </a:rPr>
              <a:t>NEW YORK</a:t>
            </a:r>
            <a:endParaRPr dirty="0">
              <a:latin typeface="+mj-lt"/>
            </a:endParaRPr>
          </a:p>
        </p:txBody>
      </p:sp>
      <p:sp>
        <p:nvSpPr>
          <p:cNvPr id="6" name="Google Shape;178;p4" descr="Founded in 2009 as a spin out of the Merrill Lynch Private Equity Funds Group&#10;">
            <a:extLst>
              <a:ext uri="{FF2B5EF4-FFF2-40B4-BE49-F238E27FC236}">
                <a16:creationId xmlns:a16="http://schemas.microsoft.com/office/drawing/2014/main" id="{15C03C7A-BCE0-5330-E6FC-4D59B35ADBD9}"/>
              </a:ext>
            </a:extLst>
          </p:cNvPr>
          <p:cNvSpPr txBox="1"/>
          <p:nvPr/>
        </p:nvSpPr>
        <p:spPr>
          <a:xfrm>
            <a:off x="4372671" y="3210083"/>
            <a:ext cx="1782646" cy="177741"/>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1050" dirty="0">
                <a:latin typeface="+mj-lt"/>
                <a:ea typeface="Archivo SemiBold"/>
                <a:cs typeface="Archivo SemiBold"/>
                <a:sym typeface="Archivo SemiBold"/>
              </a:rPr>
              <a:t>LONDON</a:t>
            </a:r>
            <a:endParaRPr dirty="0">
              <a:latin typeface="+mj-lt"/>
            </a:endParaRPr>
          </a:p>
        </p:txBody>
      </p:sp>
      <p:pic>
        <p:nvPicPr>
          <p:cNvPr id="7" name="Google Shape;180;p4" descr="Flag of the United States - Flag of the USA - Flag of America - 3D Round">
            <a:extLst>
              <a:ext uri="{FF2B5EF4-FFF2-40B4-BE49-F238E27FC236}">
                <a16:creationId xmlns:a16="http://schemas.microsoft.com/office/drawing/2014/main" id="{83A1097B-03F8-6EC2-736E-0966A682D465}"/>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689491" y="3490202"/>
            <a:ext cx="286385" cy="286385"/>
          </a:xfrm>
          <a:prstGeom prst="rect">
            <a:avLst/>
          </a:prstGeom>
          <a:noFill/>
          <a:ln>
            <a:noFill/>
          </a:ln>
          <a:effectLst>
            <a:outerShdw blurRad="190500" dist="63500" dir="8520000" sx="117000" sy="117000" algn="tr" rotWithShape="0">
              <a:srgbClr val="000000">
                <a:alpha val="40000"/>
              </a:srgbClr>
            </a:outerShdw>
          </a:effectLst>
        </p:spPr>
      </p:pic>
      <p:pic>
        <p:nvPicPr>
          <p:cNvPr id="8" name="Google Shape;182;p4" descr="Flag of the United Kingdom - Flag of the United Kingdom of Great Britain and Northern Ireland - 3D Round">
            <a:extLst>
              <a:ext uri="{FF2B5EF4-FFF2-40B4-BE49-F238E27FC236}">
                <a16:creationId xmlns:a16="http://schemas.microsoft.com/office/drawing/2014/main" id="{1AF94AD5-9AC7-B710-CFD8-E5895A7D4AFE}"/>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005894" y="3187316"/>
            <a:ext cx="286385" cy="286385"/>
          </a:xfrm>
          <a:prstGeom prst="rect">
            <a:avLst/>
          </a:prstGeom>
          <a:noFill/>
          <a:ln>
            <a:noFill/>
          </a:ln>
          <a:effectLst>
            <a:outerShdw blurRad="190500" dist="63500" dir="8520000" sx="117000" sy="117000" algn="tr" rotWithShape="0">
              <a:srgbClr val="000000">
                <a:alpha val="40000"/>
              </a:srgbClr>
            </a:outerShdw>
          </a:effectLst>
        </p:spPr>
      </p:pic>
      <p:pic>
        <p:nvPicPr>
          <p:cNvPr id="9" name="Google Shape;183;p4" descr="Flag of Portugal - 3D Round">
            <a:extLst>
              <a:ext uri="{FF2B5EF4-FFF2-40B4-BE49-F238E27FC236}">
                <a16:creationId xmlns:a16="http://schemas.microsoft.com/office/drawing/2014/main" id="{156B5F16-716B-D00C-FF06-25B54C78C34C}"/>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883113" y="3589308"/>
            <a:ext cx="286385" cy="286385"/>
          </a:xfrm>
          <a:prstGeom prst="rect">
            <a:avLst/>
          </a:prstGeom>
          <a:noFill/>
          <a:ln>
            <a:noFill/>
          </a:ln>
          <a:effectLst>
            <a:outerShdw blurRad="190500" dist="63500" dir="8520000" sx="117000" sy="117000" algn="tr" rotWithShape="0">
              <a:srgbClr val="000000">
                <a:alpha val="40000"/>
              </a:srgbClr>
            </a:outerShdw>
          </a:effectLst>
        </p:spPr>
      </p:pic>
      <p:pic>
        <p:nvPicPr>
          <p:cNvPr id="10" name="Google Shape;184;p4" descr="Flag of the United Arab Emirates - 3D Round">
            <a:extLst>
              <a:ext uri="{FF2B5EF4-FFF2-40B4-BE49-F238E27FC236}">
                <a16:creationId xmlns:a16="http://schemas.microsoft.com/office/drawing/2014/main" id="{AB1B6021-91F7-27B7-6678-3B9F418E0C19}"/>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167960" y="4033251"/>
            <a:ext cx="286385" cy="286385"/>
          </a:xfrm>
          <a:prstGeom prst="rect">
            <a:avLst/>
          </a:prstGeom>
          <a:noFill/>
          <a:ln>
            <a:noFill/>
          </a:ln>
          <a:effectLst>
            <a:outerShdw blurRad="190500" dist="63500" dir="8520000" sx="117000" sy="117000" algn="tr" rotWithShape="0">
              <a:srgbClr val="000000">
                <a:alpha val="40000"/>
              </a:srgbClr>
            </a:outerShdw>
          </a:effectLst>
        </p:spPr>
      </p:pic>
      <p:pic>
        <p:nvPicPr>
          <p:cNvPr id="11" name="Google Shape;185;p4" descr="Flag of India - 3D Round">
            <a:extLst>
              <a:ext uri="{FF2B5EF4-FFF2-40B4-BE49-F238E27FC236}">
                <a16:creationId xmlns:a16="http://schemas.microsoft.com/office/drawing/2014/main" id="{04D3E0BE-31A0-792C-AEC3-7D18AD739EFF}"/>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630449" y="4243447"/>
            <a:ext cx="286385" cy="286385"/>
          </a:xfrm>
          <a:prstGeom prst="rect">
            <a:avLst/>
          </a:prstGeom>
          <a:noFill/>
          <a:ln>
            <a:noFill/>
          </a:ln>
          <a:effectLst>
            <a:outerShdw blurRad="190500" dist="63500" dir="8520000" sx="117000" sy="117000" algn="tr" rotWithShape="0">
              <a:srgbClr val="000000">
                <a:alpha val="40000"/>
              </a:srgbClr>
            </a:outerShdw>
          </a:effectLst>
        </p:spPr>
      </p:pic>
      <p:pic>
        <p:nvPicPr>
          <p:cNvPr id="12" name="Google Shape;186;p4" descr="Flag of Japan - 3D Round">
            <a:extLst>
              <a:ext uri="{FF2B5EF4-FFF2-40B4-BE49-F238E27FC236}">
                <a16:creationId xmlns:a16="http://schemas.microsoft.com/office/drawing/2014/main" id="{F7AB2205-086F-88EC-569B-AA0F1E08E9B2}"/>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860525" y="3769314"/>
            <a:ext cx="286385" cy="286385"/>
          </a:xfrm>
          <a:prstGeom prst="rect">
            <a:avLst/>
          </a:prstGeom>
          <a:noFill/>
          <a:ln>
            <a:noFill/>
          </a:ln>
          <a:effectLst>
            <a:outerShdw blurRad="190500" dist="63500" dir="8520000" sx="117000" sy="117000" algn="tr" rotWithShape="0">
              <a:srgbClr val="000000">
                <a:alpha val="40000"/>
              </a:srgbClr>
            </a:outerShdw>
          </a:effectLst>
        </p:spPr>
      </p:pic>
      <p:sp>
        <p:nvSpPr>
          <p:cNvPr id="13" name="Google Shape;187;p4" descr="Founded in 2009 as a spin out of the Merrill Lynch Private Equity Funds Group&#10;">
            <a:extLst>
              <a:ext uri="{FF2B5EF4-FFF2-40B4-BE49-F238E27FC236}">
                <a16:creationId xmlns:a16="http://schemas.microsoft.com/office/drawing/2014/main" id="{1B76013B-53FD-5837-02BB-3F99D4CB7CDA}"/>
              </a:ext>
            </a:extLst>
          </p:cNvPr>
          <p:cNvSpPr txBox="1"/>
          <p:nvPr/>
        </p:nvSpPr>
        <p:spPr>
          <a:xfrm>
            <a:off x="5848258" y="3820557"/>
            <a:ext cx="1782646" cy="177741"/>
          </a:xfrm>
          <a:prstGeom prst="rect">
            <a:avLst/>
          </a:prstGeom>
          <a:noFill/>
          <a:ln>
            <a:noFill/>
          </a:ln>
        </p:spPr>
        <p:txBody>
          <a:bodyPr spcFirstLastPara="1" wrap="square" lIns="0" tIns="0" rIns="0" bIns="0" anchor="t" anchorCtr="0">
            <a:spAutoFit/>
          </a:bodyPr>
          <a:lstStyle/>
          <a:p>
            <a:pPr marL="0" marR="0" lvl="0" indent="0" algn="r" rtl="0">
              <a:lnSpc>
                <a:spcPct val="110000"/>
              </a:lnSpc>
              <a:spcBef>
                <a:spcPts val="0"/>
              </a:spcBef>
              <a:spcAft>
                <a:spcPts val="0"/>
              </a:spcAft>
              <a:buNone/>
            </a:pPr>
            <a:r>
              <a:rPr lang="en-US" sz="1050" dirty="0">
                <a:latin typeface="+mj-lt"/>
                <a:ea typeface="Archivo SemiBold"/>
                <a:cs typeface="Archivo SemiBold"/>
                <a:sym typeface="Archivo SemiBold"/>
              </a:rPr>
              <a:t>TOKYO</a:t>
            </a:r>
            <a:endParaRPr dirty="0">
              <a:latin typeface="+mj-lt"/>
            </a:endParaRPr>
          </a:p>
        </p:txBody>
      </p:sp>
      <p:sp>
        <p:nvSpPr>
          <p:cNvPr id="14" name="Google Shape;188;p4" descr="Founded in 2009 as a spin out of the Merrill Lynch Private Equity Funds Group&#10;">
            <a:extLst>
              <a:ext uri="{FF2B5EF4-FFF2-40B4-BE49-F238E27FC236}">
                <a16:creationId xmlns:a16="http://schemas.microsoft.com/office/drawing/2014/main" id="{829D3BAF-4172-692F-EBEE-3AA9918BB0A6}"/>
              </a:ext>
            </a:extLst>
          </p:cNvPr>
          <p:cNvSpPr txBox="1"/>
          <p:nvPr/>
        </p:nvSpPr>
        <p:spPr>
          <a:xfrm>
            <a:off x="5645058" y="4695182"/>
            <a:ext cx="1782646" cy="177741"/>
          </a:xfrm>
          <a:prstGeom prst="rect">
            <a:avLst/>
          </a:prstGeom>
          <a:noFill/>
          <a:ln>
            <a:noFill/>
          </a:ln>
        </p:spPr>
        <p:txBody>
          <a:bodyPr spcFirstLastPara="1" wrap="square" lIns="0" tIns="0" rIns="0" bIns="0" anchor="t" anchorCtr="0">
            <a:spAutoFit/>
          </a:bodyPr>
          <a:lstStyle/>
          <a:p>
            <a:pPr marL="0" marR="0" lvl="0" indent="0" algn="r" rtl="0">
              <a:lnSpc>
                <a:spcPct val="110000"/>
              </a:lnSpc>
              <a:spcBef>
                <a:spcPts val="0"/>
              </a:spcBef>
              <a:spcAft>
                <a:spcPts val="0"/>
              </a:spcAft>
              <a:buNone/>
            </a:pPr>
            <a:r>
              <a:rPr lang="en-US" sz="1050" dirty="0">
                <a:latin typeface="+mj-lt"/>
                <a:ea typeface="Archivo SemiBold"/>
                <a:cs typeface="Archivo SemiBold"/>
                <a:sym typeface="Archivo SemiBold"/>
              </a:rPr>
              <a:t>SINGAPORE</a:t>
            </a:r>
            <a:endParaRPr dirty="0">
              <a:latin typeface="+mj-lt"/>
            </a:endParaRPr>
          </a:p>
        </p:txBody>
      </p:sp>
      <p:sp>
        <p:nvSpPr>
          <p:cNvPr id="15" name="Google Shape;190;p4" descr="Founded in 2009 as a spin out of the Merrill Lynch Private Equity Funds Group&#10;">
            <a:extLst>
              <a:ext uri="{FF2B5EF4-FFF2-40B4-BE49-F238E27FC236}">
                <a16:creationId xmlns:a16="http://schemas.microsoft.com/office/drawing/2014/main" id="{7D2226FB-DF98-8835-CE4F-7AF588159325}"/>
              </a:ext>
            </a:extLst>
          </p:cNvPr>
          <p:cNvSpPr txBox="1"/>
          <p:nvPr/>
        </p:nvSpPr>
        <p:spPr>
          <a:xfrm>
            <a:off x="4661483" y="4097199"/>
            <a:ext cx="1782646" cy="177741"/>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1050" dirty="0">
                <a:latin typeface="+mj-lt"/>
                <a:ea typeface="Archivo SemiBold"/>
                <a:cs typeface="Archivo SemiBold"/>
                <a:sym typeface="Archivo SemiBold"/>
              </a:rPr>
              <a:t>DUBAI</a:t>
            </a:r>
            <a:endParaRPr dirty="0">
              <a:latin typeface="+mj-lt"/>
            </a:endParaRPr>
          </a:p>
        </p:txBody>
      </p:sp>
      <p:sp>
        <p:nvSpPr>
          <p:cNvPr id="16" name="Google Shape;218;p4" descr="Founded in 2009 as a spin out of the Merrill Lynch Private Equity Funds Group&#10;">
            <a:extLst>
              <a:ext uri="{FF2B5EF4-FFF2-40B4-BE49-F238E27FC236}">
                <a16:creationId xmlns:a16="http://schemas.microsoft.com/office/drawing/2014/main" id="{9D25117A-74CC-66E5-4DB3-5EA4544DD2C8}"/>
              </a:ext>
            </a:extLst>
          </p:cNvPr>
          <p:cNvSpPr txBox="1"/>
          <p:nvPr/>
        </p:nvSpPr>
        <p:spPr>
          <a:xfrm>
            <a:off x="4842427" y="4211499"/>
            <a:ext cx="1782646" cy="177741"/>
          </a:xfrm>
          <a:prstGeom prst="rect">
            <a:avLst/>
          </a:prstGeom>
          <a:noFill/>
          <a:ln>
            <a:noFill/>
          </a:ln>
        </p:spPr>
        <p:txBody>
          <a:bodyPr spcFirstLastPara="1" wrap="square" lIns="0" tIns="0" rIns="0" bIns="0" anchor="t" anchorCtr="0">
            <a:spAutoFit/>
          </a:bodyPr>
          <a:lstStyle/>
          <a:p>
            <a:pPr marL="0" marR="0" lvl="0" indent="0" algn="r" rtl="0">
              <a:lnSpc>
                <a:spcPct val="110000"/>
              </a:lnSpc>
              <a:spcBef>
                <a:spcPts val="0"/>
              </a:spcBef>
              <a:spcAft>
                <a:spcPts val="0"/>
              </a:spcAft>
              <a:buNone/>
            </a:pPr>
            <a:r>
              <a:rPr lang="en-US" sz="1050" dirty="0">
                <a:latin typeface="+mj-lt"/>
                <a:ea typeface="Archivo SemiBold"/>
                <a:cs typeface="Archivo SemiBold"/>
                <a:sym typeface="Archivo SemiBold"/>
              </a:rPr>
              <a:t>NEW DELHI</a:t>
            </a:r>
            <a:endParaRPr dirty="0">
              <a:latin typeface="+mj-lt"/>
            </a:endParaRPr>
          </a:p>
        </p:txBody>
      </p:sp>
      <p:sp>
        <p:nvSpPr>
          <p:cNvPr id="17" name="Google Shape;224;p4" descr="Founded in 2009 as a spin out of the Merrill Lynch Private Equity Funds Group&#10;">
            <a:extLst>
              <a:ext uri="{FF2B5EF4-FFF2-40B4-BE49-F238E27FC236}">
                <a16:creationId xmlns:a16="http://schemas.microsoft.com/office/drawing/2014/main" id="{964965FB-E305-CC17-CF87-7B898CF085FF}"/>
              </a:ext>
            </a:extLst>
          </p:cNvPr>
          <p:cNvSpPr txBox="1"/>
          <p:nvPr/>
        </p:nvSpPr>
        <p:spPr>
          <a:xfrm>
            <a:off x="2006462" y="3667071"/>
            <a:ext cx="1782646" cy="177741"/>
          </a:xfrm>
          <a:prstGeom prst="rect">
            <a:avLst/>
          </a:prstGeom>
          <a:noFill/>
          <a:ln>
            <a:noFill/>
          </a:ln>
        </p:spPr>
        <p:txBody>
          <a:bodyPr spcFirstLastPara="1" wrap="square" lIns="0" tIns="0" rIns="0" bIns="0" anchor="t" anchorCtr="0">
            <a:spAutoFit/>
          </a:bodyPr>
          <a:lstStyle/>
          <a:p>
            <a:pPr marL="0" marR="0" lvl="0" indent="0" algn="r" rtl="0">
              <a:lnSpc>
                <a:spcPct val="110000"/>
              </a:lnSpc>
              <a:spcBef>
                <a:spcPts val="0"/>
              </a:spcBef>
              <a:spcAft>
                <a:spcPts val="0"/>
              </a:spcAft>
              <a:buNone/>
            </a:pPr>
            <a:r>
              <a:rPr lang="en-US" sz="1050" dirty="0">
                <a:latin typeface="+mj-lt"/>
                <a:ea typeface="Archivo SemiBold"/>
                <a:cs typeface="Archivo SemiBold"/>
                <a:sym typeface="Archivo SemiBold"/>
              </a:rPr>
              <a:t>LISBON</a:t>
            </a:r>
            <a:endParaRPr dirty="0">
              <a:latin typeface="+mj-lt"/>
            </a:endParaRPr>
          </a:p>
        </p:txBody>
      </p:sp>
      <p:pic>
        <p:nvPicPr>
          <p:cNvPr id="18" name="Google Shape;250;p4" descr="Flag of Singapore - 3D Round">
            <a:extLst>
              <a:ext uri="{FF2B5EF4-FFF2-40B4-BE49-F238E27FC236}">
                <a16:creationId xmlns:a16="http://schemas.microsoft.com/office/drawing/2014/main" id="{12CCF95B-4097-11E1-0847-084FA7A79D0A}"/>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6360931" y="4633099"/>
            <a:ext cx="286385" cy="286385"/>
          </a:xfrm>
          <a:prstGeom prst="rect">
            <a:avLst/>
          </a:prstGeom>
          <a:noFill/>
          <a:ln>
            <a:noFill/>
          </a:ln>
          <a:effectLst>
            <a:outerShdw blurRad="190500" dist="63500" dir="8520000" sx="117000" sy="117000" algn="tr" rotWithShape="0">
              <a:srgbClr val="000000">
                <a:alpha val="40000"/>
              </a:srgbClr>
            </a:outerShdw>
          </a:effectLst>
        </p:spPr>
      </p:pic>
      <p:grpSp>
        <p:nvGrpSpPr>
          <p:cNvPr id="20" name="Group 19">
            <a:extLst>
              <a:ext uri="{FF2B5EF4-FFF2-40B4-BE49-F238E27FC236}">
                <a16:creationId xmlns:a16="http://schemas.microsoft.com/office/drawing/2014/main" id="{9773B10A-2EA0-884D-E67C-B77E742A07AA}"/>
              </a:ext>
            </a:extLst>
          </p:cNvPr>
          <p:cNvGrpSpPr/>
          <p:nvPr/>
        </p:nvGrpSpPr>
        <p:grpSpPr>
          <a:xfrm>
            <a:off x="9393144" y="1349917"/>
            <a:ext cx="2088770" cy="2088761"/>
            <a:chOff x="671770" y="1890970"/>
            <a:chExt cx="2364860" cy="2364861"/>
          </a:xfrm>
        </p:grpSpPr>
        <p:sp>
          <p:nvSpPr>
            <p:cNvPr id="24" name="Arc 23">
              <a:extLst>
                <a:ext uri="{FF2B5EF4-FFF2-40B4-BE49-F238E27FC236}">
                  <a16:creationId xmlns:a16="http://schemas.microsoft.com/office/drawing/2014/main" id="{701902EA-00AE-3F6E-1211-F49CFA2D0F15}"/>
                </a:ext>
              </a:extLst>
            </p:cNvPr>
            <p:cNvSpPr/>
            <p:nvPr/>
          </p:nvSpPr>
          <p:spPr>
            <a:xfrm>
              <a:off x="671770" y="1890970"/>
              <a:ext cx="2364860" cy="2364861"/>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2834A463-6556-A188-E523-9AD01C096DF1}"/>
                </a:ext>
              </a:extLst>
            </p:cNvPr>
            <p:cNvSpPr/>
            <p:nvPr/>
          </p:nvSpPr>
          <p:spPr>
            <a:xfrm>
              <a:off x="920288" y="2139488"/>
              <a:ext cx="1867824" cy="1867826"/>
            </a:xfrm>
            <a:prstGeom prst="ellipse">
              <a:avLst/>
            </a:prstGeom>
            <a:solidFill>
              <a:schemeClr val="bg1"/>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1" name="Group 20">
            <a:extLst>
              <a:ext uri="{FF2B5EF4-FFF2-40B4-BE49-F238E27FC236}">
                <a16:creationId xmlns:a16="http://schemas.microsoft.com/office/drawing/2014/main" id="{D90EC55D-80ED-EB59-181F-230C98DDF1C4}"/>
              </a:ext>
            </a:extLst>
          </p:cNvPr>
          <p:cNvGrpSpPr/>
          <p:nvPr/>
        </p:nvGrpSpPr>
        <p:grpSpPr>
          <a:xfrm>
            <a:off x="9866967" y="1736780"/>
            <a:ext cx="1141125" cy="1088784"/>
            <a:chOff x="9266595" y="3157078"/>
            <a:chExt cx="1592352" cy="1519312"/>
          </a:xfrm>
        </p:grpSpPr>
        <p:sp>
          <p:nvSpPr>
            <p:cNvPr id="22" name="TextBox 21">
              <a:extLst>
                <a:ext uri="{FF2B5EF4-FFF2-40B4-BE49-F238E27FC236}">
                  <a16:creationId xmlns:a16="http://schemas.microsoft.com/office/drawing/2014/main" id="{845F3ED5-6F58-9CEB-BB0C-841AE8179A2F}"/>
                </a:ext>
              </a:extLst>
            </p:cNvPr>
            <p:cNvSpPr txBox="1"/>
            <p:nvPr/>
          </p:nvSpPr>
          <p:spPr>
            <a:xfrm>
              <a:off x="9459230" y="3157078"/>
              <a:ext cx="1111772" cy="1145172"/>
            </a:xfrm>
            <a:prstGeom prst="rect">
              <a:avLst/>
            </a:prstGeom>
            <a:noFill/>
          </p:spPr>
          <p:txBody>
            <a:bodyPr wrap="none" rtlCol="0">
              <a:spAutoFit/>
            </a:bodyPr>
            <a:lstStyle/>
            <a:p>
              <a:pPr algn="ctr"/>
              <a:r>
                <a:rPr lang="en-IN" sz="5400" dirty="0">
                  <a:solidFill>
                    <a:schemeClr val="accent1"/>
                  </a:solidFill>
                  <a:latin typeface="+mj-lt"/>
                </a:rPr>
                <a:t>39</a:t>
              </a:r>
              <a:endParaRPr lang="en-US" sz="5400" dirty="0">
                <a:solidFill>
                  <a:schemeClr val="accent1"/>
                </a:solidFill>
                <a:latin typeface="+mj-lt"/>
              </a:endParaRPr>
            </a:p>
          </p:txBody>
        </p:sp>
        <p:sp>
          <p:nvSpPr>
            <p:cNvPr id="23" name="TextBox 22">
              <a:extLst>
                <a:ext uri="{FF2B5EF4-FFF2-40B4-BE49-F238E27FC236}">
                  <a16:creationId xmlns:a16="http://schemas.microsoft.com/office/drawing/2014/main" id="{75970736-09B5-7F52-34E6-33B91B7562C2}"/>
                </a:ext>
              </a:extLst>
            </p:cNvPr>
            <p:cNvSpPr txBox="1"/>
            <p:nvPr/>
          </p:nvSpPr>
          <p:spPr>
            <a:xfrm>
              <a:off x="9266595" y="4264464"/>
              <a:ext cx="1592352" cy="411926"/>
            </a:xfrm>
            <a:prstGeom prst="rect">
              <a:avLst/>
            </a:prstGeom>
            <a:noFill/>
          </p:spPr>
          <p:txBody>
            <a:bodyPr wrap="none" rtlCol="0">
              <a:spAutoFit/>
            </a:bodyPr>
            <a:lstStyle/>
            <a:p>
              <a:r>
                <a:rPr lang="en-IN" sz="1400" dirty="0">
                  <a:latin typeface="Source Sans Pro"/>
                </a:rPr>
                <a:t>professionals</a:t>
              </a:r>
            </a:p>
          </p:txBody>
        </p:sp>
      </p:grpSp>
      <p:pic>
        <p:nvPicPr>
          <p:cNvPr id="39" name="Graphic 38">
            <a:extLst>
              <a:ext uri="{FF2B5EF4-FFF2-40B4-BE49-F238E27FC236}">
                <a16:creationId xmlns:a16="http://schemas.microsoft.com/office/drawing/2014/main" id="{616290C4-A325-8596-A6C6-332110DB51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95272" y="1557893"/>
            <a:ext cx="1684514" cy="1684510"/>
          </a:xfrm>
          <a:prstGeom prst="rect">
            <a:avLst/>
          </a:prstGeom>
        </p:spPr>
      </p:pic>
      <p:grpSp>
        <p:nvGrpSpPr>
          <p:cNvPr id="30" name="Group 29">
            <a:extLst>
              <a:ext uri="{FF2B5EF4-FFF2-40B4-BE49-F238E27FC236}">
                <a16:creationId xmlns:a16="http://schemas.microsoft.com/office/drawing/2014/main" id="{5818B6C7-2C44-7056-B98D-671FED3633F2}"/>
              </a:ext>
            </a:extLst>
          </p:cNvPr>
          <p:cNvGrpSpPr/>
          <p:nvPr/>
        </p:nvGrpSpPr>
        <p:grpSpPr>
          <a:xfrm>
            <a:off x="9393144" y="3518390"/>
            <a:ext cx="2088770" cy="2088761"/>
            <a:chOff x="671770" y="1890970"/>
            <a:chExt cx="2364860" cy="2364861"/>
          </a:xfrm>
        </p:grpSpPr>
        <p:sp>
          <p:nvSpPr>
            <p:cNvPr id="34" name="Arc 33">
              <a:extLst>
                <a:ext uri="{FF2B5EF4-FFF2-40B4-BE49-F238E27FC236}">
                  <a16:creationId xmlns:a16="http://schemas.microsoft.com/office/drawing/2014/main" id="{11F6883E-D0EB-1816-B3D5-BEB7FB38A044}"/>
                </a:ext>
              </a:extLst>
            </p:cNvPr>
            <p:cNvSpPr/>
            <p:nvPr/>
          </p:nvSpPr>
          <p:spPr>
            <a:xfrm>
              <a:off x="671770" y="1890970"/>
              <a:ext cx="2364860" cy="2364861"/>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D492E659-424D-6FA3-9392-038CC69FB098}"/>
                </a:ext>
              </a:extLst>
            </p:cNvPr>
            <p:cNvSpPr/>
            <p:nvPr/>
          </p:nvSpPr>
          <p:spPr>
            <a:xfrm>
              <a:off x="920288" y="2139488"/>
              <a:ext cx="1867824" cy="1867826"/>
            </a:xfrm>
            <a:prstGeom prst="ellipse">
              <a:avLst/>
            </a:prstGeom>
            <a:solidFill>
              <a:schemeClr val="bg1"/>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31" name="Group 30">
            <a:extLst>
              <a:ext uri="{FF2B5EF4-FFF2-40B4-BE49-F238E27FC236}">
                <a16:creationId xmlns:a16="http://schemas.microsoft.com/office/drawing/2014/main" id="{B1C4F65D-31A2-36A9-9BD8-BFCEF70A2D47}"/>
              </a:ext>
            </a:extLst>
          </p:cNvPr>
          <p:cNvGrpSpPr/>
          <p:nvPr/>
        </p:nvGrpSpPr>
        <p:grpSpPr>
          <a:xfrm>
            <a:off x="9999191" y="3842193"/>
            <a:ext cx="876677" cy="1295422"/>
            <a:chOff x="9393722" y="3157078"/>
            <a:chExt cx="1223335" cy="1807660"/>
          </a:xfrm>
        </p:grpSpPr>
        <p:sp>
          <p:nvSpPr>
            <p:cNvPr id="32" name="TextBox 31">
              <a:extLst>
                <a:ext uri="{FF2B5EF4-FFF2-40B4-BE49-F238E27FC236}">
                  <a16:creationId xmlns:a16="http://schemas.microsoft.com/office/drawing/2014/main" id="{5687F5F1-E8BB-0AB8-B8D6-D86CE4DB21E4}"/>
                </a:ext>
              </a:extLst>
            </p:cNvPr>
            <p:cNvSpPr txBox="1"/>
            <p:nvPr/>
          </p:nvSpPr>
          <p:spPr>
            <a:xfrm>
              <a:off x="9653393" y="3157078"/>
              <a:ext cx="723446" cy="1235777"/>
            </a:xfrm>
            <a:prstGeom prst="rect">
              <a:avLst/>
            </a:prstGeom>
            <a:noFill/>
          </p:spPr>
          <p:txBody>
            <a:bodyPr wrap="none" rtlCol="0">
              <a:spAutoFit/>
            </a:bodyPr>
            <a:lstStyle/>
            <a:p>
              <a:pPr algn="ctr"/>
              <a:r>
                <a:rPr lang="en-IN" sz="5400" dirty="0">
                  <a:solidFill>
                    <a:schemeClr val="accent1"/>
                  </a:solidFill>
                  <a:latin typeface="+mj-lt"/>
                </a:rPr>
                <a:t>5</a:t>
              </a:r>
              <a:endParaRPr lang="en-US" sz="5400" dirty="0">
                <a:solidFill>
                  <a:schemeClr val="accent1"/>
                </a:solidFill>
                <a:latin typeface="+mj-lt"/>
              </a:endParaRPr>
            </a:p>
          </p:txBody>
        </p:sp>
        <p:sp>
          <p:nvSpPr>
            <p:cNvPr id="33" name="TextBox 32">
              <a:extLst>
                <a:ext uri="{FF2B5EF4-FFF2-40B4-BE49-F238E27FC236}">
                  <a16:creationId xmlns:a16="http://schemas.microsoft.com/office/drawing/2014/main" id="{5744598E-AB6A-2671-6EA3-BF0C58EC7311}"/>
                </a:ext>
              </a:extLst>
            </p:cNvPr>
            <p:cNvSpPr txBox="1"/>
            <p:nvPr/>
          </p:nvSpPr>
          <p:spPr>
            <a:xfrm>
              <a:off x="9393722" y="4264465"/>
              <a:ext cx="1223335" cy="700273"/>
            </a:xfrm>
            <a:prstGeom prst="rect">
              <a:avLst/>
            </a:prstGeom>
            <a:noFill/>
          </p:spPr>
          <p:txBody>
            <a:bodyPr wrap="none" rtlCol="0">
              <a:spAutoFit/>
            </a:bodyPr>
            <a:lstStyle/>
            <a:p>
              <a:pPr algn="ctr"/>
              <a:r>
                <a:rPr lang="en-IN" sz="1400" dirty="0">
                  <a:latin typeface="Source Sans Pro"/>
                </a:rPr>
                <a:t>continent</a:t>
              </a:r>
              <a:br>
                <a:rPr lang="en-IN" sz="1400" dirty="0">
                  <a:latin typeface="Source Sans Pro"/>
                </a:rPr>
              </a:br>
              <a:r>
                <a:rPr lang="en-IN" sz="1400" dirty="0">
                  <a:latin typeface="Source Sans Pro"/>
                </a:rPr>
                <a:t>presence</a:t>
              </a:r>
            </a:p>
          </p:txBody>
        </p:sp>
      </p:grpSp>
      <p:pic>
        <p:nvPicPr>
          <p:cNvPr id="40" name="Graphic 39">
            <a:extLst>
              <a:ext uri="{FF2B5EF4-FFF2-40B4-BE49-F238E27FC236}">
                <a16:creationId xmlns:a16="http://schemas.microsoft.com/office/drawing/2014/main" id="{BE8A5950-0FF8-D2E1-62E7-53A026A84D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95272" y="3722131"/>
            <a:ext cx="1684514" cy="1684510"/>
          </a:xfrm>
          <a:prstGeom prst="rect">
            <a:avLst/>
          </a:prstGeom>
        </p:spPr>
      </p:pic>
      <p:sp>
        <p:nvSpPr>
          <p:cNvPr id="44" name="Slide Number Placeholder 27">
            <a:extLst>
              <a:ext uri="{FF2B5EF4-FFF2-40B4-BE49-F238E27FC236}">
                <a16:creationId xmlns:a16="http://schemas.microsoft.com/office/drawing/2014/main" id="{C8DFB91C-E603-0EC0-28B5-E57A99E763AF}"/>
              </a:ext>
            </a:extLst>
          </p:cNvPr>
          <p:cNvSpPr>
            <a:spLocks noGrp="1"/>
          </p:cNvSpPr>
          <p:nvPr>
            <p:ph type="sldNum" sz="quarter" idx="12"/>
          </p:nvPr>
        </p:nvSpPr>
        <p:spPr>
          <a:xfrm>
            <a:off x="11724751" y="6515099"/>
            <a:ext cx="305745"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2327095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3F5B9-1D6D-E922-38F9-3B34C0DD2AC4}"/>
              </a:ext>
            </a:extLst>
          </p:cNvPr>
          <p:cNvSpPr>
            <a:spLocks noGrp="1"/>
          </p:cNvSpPr>
          <p:nvPr>
            <p:ph type="title"/>
          </p:nvPr>
        </p:nvSpPr>
        <p:spPr/>
        <p:txBody>
          <a:bodyPr/>
          <a:lstStyle/>
          <a:p>
            <a:r>
              <a:rPr lang="en-GB" dirty="0"/>
              <a:t>Timeline</a:t>
            </a:r>
          </a:p>
        </p:txBody>
      </p:sp>
      <p:grpSp>
        <p:nvGrpSpPr>
          <p:cNvPr id="4" name="Group 3">
            <a:extLst>
              <a:ext uri="{FF2B5EF4-FFF2-40B4-BE49-F238E27FC236}">
                <a16:creationId xmlns:a16="http://schemas.microsoft.com/office/drawing/2014/main" id="{3809DFE1-90B9-1ED0-690A-17B2DDECF972}"/>
              </a:ext>
            </a:extLst>
          </p:cNvPr>
          <p:cNvGrpSpPr/>
          <p:nvPr/>
        </p:nvGrpSpPr>
        <p:grpSpPr>
          <a:xfrm>
            <a:off x="431930" y="1285336"/>
            <a:ext cx="11404325" cy="1868197"/>
            <a:chOff x="431930" y="1841946"/>
            <a:chExt cx="11404325" cy="1868197"/>
          </a:xfrm>
        </p:grpSpPr>
        <p:grpSp>
          <p:nvGrpSpPr>
            <p:cNvPr id="5" name="Group 4">
              <a:extLst>
                <a:ext uri="{FF2B5EF4-FFF2-40B4-BE49-F238E27FC236}">
                  <a16:creationId xmlns:a16="http://schemas.microsoft.com/office/drawing/2014/main" id="{896B525B-F418-5A9D-193B-7A1DFD86096E}"/>
                </a:ext>
              </a:extLst>
            </p:cNvPr>
            <p:cNvGrpSpPr/>
            <p:nvPr/>
          </p:nvGrpSpPr>
          <p:grpSpPr>
            <a:xfrm>
              <a:off x="589135" y="1841946"/>
              <a:ext cx="1230635" cy="1230635"/>
              <a:chOff x="589135" y="2067926"/>
              <a:chExt cx="1230635" cy="1230635"/>
            </a:xfrm>
          </p:grpSpPr>
          <p:sp>
            <p:nvSpPr>
              <p:cNvPr id="70" name="Arc 69">
                <a:extLst>
                  <a:ext uri="{FF2B5EF4-FFF2-40B4-BE49-F238E27FC236}">
                    <a16:creationId xmlns:a16="http://schemas.microsoft.com/office/drawing/2014/main" id="{6B3EC6BF-E78E-3A72-21FF-F742EF0732C3}"/>
                  </a:ext>
                </a:extLst>
              </p:cNvPr>
              <p:cNvSpPr/>
              <p:nvPr/>
            </p:nvSpPr>
            <p:spPr>
              <a:xfrm>
                <a:off x="589135" y="2067926"/>
                <a:ext cx="1230635" cy="1230635"/>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Oval 68">
                <a:extLst>
                  <a:ext uri="{FF2B5EF4-FFF2-40B4-BE49-F238E27FC236}">
                    <a16:creationId xmlns:a16="http://schemas.microsoft.com/office/drawing/2014/main" id="{C436CAC9-09AF-B1E7-6E4F-B59816D5C036}"/>
                  </a:ext>
                </a:extLst>
              </p:cNvPr>
              <p:cNvSpPr/>
              <p:nvPr/>
            </p:nvSpPr>
            <p:spPr>
              <a:xfrm>
                <a:off x="725027" y="2212892"/>
                <a:ext cx="958850" cy="958850"/>
              </a:xfrm>
              <a:prstGeom prst="ellipse">
                <a:avLst/>
              </a:prstGeom>
              <a:solidFill>
                <a:schemeClr val="bg1"/>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989C0C2B-C1DD-E17C-9E5C-E3F9CBD69308}"/>
                </a:ext>
              </a:extLst>
            </p:cNvPr>
            <p:cNvSpPr/>
            <p:nvPr/>
          </p:nvSpPr>
          <p:spPr>
            <a:xfrm>
              <a:off x="431930" y="3346952"/>
              <a:ext cx="1564881" cy="363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rtlCol="0" anchor="t"/>
            <a:lstStyle/>
            <a:p>
              <a:pPr algn="ctr"/>
              <a:r>
                <a:rPr lang="en-IN" b="1" dirty="0">
                  <a:solidFill>
                    <a:srgbClr val="0063A5"/>
                  </a:solidFill>
                </a:rPr>
                <a:t>1936</a:t>
              </a:r>
              <a:endParaRPr lang="en-IN" b="1" dirty="0">
                <a:solidFill>
                  <a:schemeClr val="tx1"/>
                </a:solidFill>
              </a:endParaRPr>
            </a:p>
            <a:p>
              <a:pPr algn="ctr"/>
              <a:r>
                <a:rPr lang="en-IN" sz="1200" dirty="0">
                  <a:solidFill>
                    <a:schemeClr val="tx1"/>
                  </a:solidFill>
                </a:rPr>
                <a:t>Lorem ipsum dolor sit amet, consectetuer adipiscing elit. Maecenas porttitor congue massa. Lorem ipsum dolor sit amet, </a:t>
              </a:r>
              <a:r>
                <a:rPr lang="en-IN" sz="1200" dirty="0" err="1">
                  <a:solidFill>
                    <a:schemeClr val="tx1"/>
                  </a:solidFill>
                </a:rPr>
                <a:t>consectetuer</a:t>
              </a:r>
              <a:r>
                <a:rPr lang="en-IN" sz="1200" dirty="0">
                  <a:solidFill>
                    <a:schemeClr val="tx1"/>
                  </a:solidFill>
                </a:rPr>
                <a:t> adipiscing elit. Maecenas </a:t>
              </a:r>
              <a:r>
                <a:rPr lang="en-IN" sz="1200" dirty="0" err="1">
                  <a:solidFill>
                    <a:schemeClr val="tx1"/>
                  </a:solidFill>
                </a:rPr>
                <a:t>porttitor</a:t>
              </a:r>
              <a:r>
                <a:rPr lang="en-IN" sz="1200" dirty="0">
                  <a:solidFill>
                    <a:schemeClr val="tx1"/>
                  </a:solidFill>
                </a:rPr>
                <a:t> </a:t>
              </a:r>
              <a:r>
                <a:rPr lang="en-IN" sz="1200" dirty="0" err="1">
                  <a:solidFill>
                    <a:schemeClr val="tx1"/>
                  </a:solidFill>
                </a:rPr>
                <a:t>congue</a:t>
              </a:r>
              <a:r>
                <a:rPr lang="en-IN" sz="1200" dirty="0">
                  <a:solidFill>
                    <a:schemeClr val="tx1"/>
                  </a:solidFill>
                </a:rPr>
                <a:t> massa. </a:t>
              </a:r>
              <a:r>
                <a:rPr lang="en-IN" sz="1200" dirty="0" err="1">
                  <a:solidFill>
                    <a:schemeClr val="tx1"/>
                  </a:solidFill>
                </a:rPr>
                <a:t>Fusce</a:t>
              </a:r>
              <a:r>
                <a:rPr lang="en-IN" sz="1200" dirty="0">
                  <a:solidFill>
                    <a:schemeClr val="tx1"/>
                  </a:solidFill>
                </a:rPr>
                <a:t> </a:t>
              </a:r>
              <a:r>
                <a:rPr lang="en-IN" sz="1200" dirty="0" err="1">
                  <a:solidFill>
                    <a:schemeClr val="tx1"/>
                  </a:solidFill>
                </a:rPr>
                <a:t>posuere</a:t>
              </a:r>
              <a:r>
                <a:rPr lang="en-IN" sz="1200" dirty="0">
                  <a:solidFill>
                    <a:schemeClr val="tx1"/>
                  </a:solidFill>
                </a:rPr>
                <a:t>, magna </a:t>
              </a:r>
              <a:r>
                <a:rPr lang="en-IN" sz="1200" dirty="0" err="1">
                  <a:solidFill>
                    <a:schemeClr val="tx1"/>
                  </a:solidFill>
                </a:rPr>
                <a:t>sed</a:t>
              </a:r>
              <a:endParaRPr lang="en-IN" sz="1200" dirty="0">
                <a:solidFill>
                  <a:schemeClr val="tx1"/>
                </a:solidFill>
              </a:endParaRPr>
            </a:p>
          </p:txBody>
        </p:sp>
        <p:grpSp>
          <p:nvGrpSpPr>
            <p:cNvPr id="7" name="Group 6">
              <a:extLst>
                <a:ext uri="{FF2B5EF4-FFF2-40B4-BE49-F238E27FC236}">
                  <a16:creationId xmlns:a16="http://schemas.microsoft.com/office/drawing/2014/main" id="{6640AB30-83AF-36F2-BEC2-32941899B934}"/>
                </a:ext>
              </a:extLst>
            </p:cNvPr>
            <p:cNvGrpSpPr/>
            <p:nvPr/>
          </p:nvGrpSpPr>
          <p:grpSpPr>
            <a:xfrm>
              <a:off x="2109606" y="1841946"/>
              <a:ext cx="1847159" cy="1868197"/>
              <a:chOff x="2144875" y="2826660"/>
              <a:chExt cx="1847159" cy="1868197"/>
            </a:xfrm>
          </p:grpSpPr>
          <p:grpSp>
            <p:nvGrpSpPr>
              <p:cNvPr id="58" name="Group 57">
                <a:extLst>
                  <a:ext uri="{FF2B5EF4-FFF2-40B4-BE49-F238E27FC236}">
                    <a16:creationId xmlns:a16="http://schemas.microsoft.com/office/drawing/2014/main" id="{9AD41000-201B-6FDA-8056-7FB9C0B28F46}"/>
                  </a:ext>
                </a:extLst>
              </p:cNvPr>
              <p:cNvGrpSpPr/>
              <p:nvPr/>
            </p:nvGrpSpPr>
            <p:grpSpPr>
              <a:xfrm>
                <a:off x="2144875" y="2826660"/>
                <a:ext cx="1847159" cy="1868197"/>
                <a:chOff x="2144875" y="2826660"/>
                <a:chExt cx="1847159" cy="1868197"/>
              </a:xfrm>
            </p:grpSpPr>
            <p:grpSp>
              <p:nvGrpSpPr>
                <p:cNvPr id="60" name="Group 59">
                  <a:extLst>
                    <a:ext uri="{FF2B5EF4-FFF2-40B4-BE49-F238E27FC236}">
                      <a16:creationId xmlns:a16="http://schemas.microsoft.com/office/drawing/2014/main" id="{DC4AE9CB-934A-0BB8-B13B-06997B847F80}"/>
                    </a:ext>
                  </a:extLst>
                </p:cNvPr>
                <p:cNvGrpSpPr/>
                <p:nvPr/>
              </p:nvGrpSpPr>
              <p:grpSpPr>
                <a:xfrm>
                  <a:off x="2144875" y="2826660"/>
                  <a:ext cx="1680037" cy="1230635"/>
                  <a:chOff x="7381936" y="3560950"/>
                  <a:chExt cx="2808720" cy="2057401"/>
                </a:xfrm>
              </p:grpSpPr>
              <p:sp>
                <p:nvSpPr>
                  <p:cNvPr id="64" name="Arc 63">
                    <a:extLst>
                      <a:ext uri="{FF2B5EF4-FFF2-40B4-BE49-F238E27FC236}">
                        <a16:creationId xmlns:a16="http://schemas.microsoft.com/office/drawing/2014/main" id="{D41D4A0D-8980-CE70-F397-315E66268E7B}"/>
                      </a:ext>
                    </a:extLst>
                  </p:cNvPr>
                  <p:cNvSpPr/>
                  <p:nvPr/>
                </p:nvSpPr>
                <p:spPr>
                  <a:xfrm>
                    <a:off x="8133255" y="3560950"/>
                    <a:ext cx="2057401" cy="2057401"/>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3" name="Freeform: Shape 62">
                    <a:extLst>
                      <a:ext uri="{FF2B5EF4-FFF2-40B4-BE49-F238E27FC236}">
                        <a16:creationId xmlns:a16="http://schemas.microsoft.com/office/drawing/2014/main" id="{457E18DD-7B36-FFCD-5C8D-2598FE83CAEF}"/>
                      </a:ext>
                    </a:extLst>
                  </p:cNvPr>
                  <p:cNvSpPr/>
                  <p:nvPr/>
                </p:nvSpPr>
                <p:spPr>
                  <a:xfrm rot="16200000">
                    <a:off x="7227064" y="4548760"/>
                    <a:ext cx="495538" cy="185794"/>
                  </a:xfrm>
                  <a:custGeom>
                    <a:avLst/>
                    <a:gdLst>
                      <a:gd name="connsiteX0" fmla="*/ 0 w 234950"/>
                      <a:gd name="connsiteY0" fmla="*/ 0 h 203200"/>
                      <a:gd name="connsiteX1" fmla="*/ 120650 w 234950"/>
                      <a:gd name="connsiteY1" fmla="*/ 203200 h 203200"/>
                      <a:gd name="connsiteX2" fmla="*/ 234950 w 234950"/>
                      <a:gd name="connsiteY2" fmla="*/ 0 h 203200"/>
                    </a:gdLst>
                    <a:ahLst/>
                    <a:cxnLst>
                      <a:cxn ang="0">
                        <a:pos x="connsiteX0" y="connsiteY0"/>
                      </a:cxn>
                      <a:cxn ang="0">
                        <a:pos x="connsiteX1" y="connsiteY1"/>
                      </a:cxn>
                      <a:cxn ang="0">
                        <a:pos x="connsiteX2" y="connsiteY2"/>
                      </a:cxn>
                    </a:cxnLst>
                    <a:rect l="l" t="t" r="r" b="b"/>
                    <a:pathLst>
                      <a:path w="234950" h="203200">
                        <a:moveTo>
                          <a:pt x="0" y="0"/>
                        </a:moveTo>
                        <a:lnTo>
                          <a:pt x="120650" y="203200"/>
                        </a:lnTo>
                        <a:lnTo>
                          <a:pt x="234950" y="0"/>
                        </a:lnTo>
                      </a:path>
                    </a:pathLst>
                  </a:custGeom>
                  <a:noFill/>
                  <a:ln w="22225" cap="rnd">
                    <a:solidFill>
                      <a:schemeClr val="accent1"/>
                    </a:solidFill>
                    <a:round/>
                    <a:headEnd type="none"/>
                    <a:tailEnd type="none"/>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61" name="Rectangle 60">
                  <a:extLst>
                    <a:ext uri="{FF2B5EF4-FFF2-40B4-BE49-F238E27FC236}">
                      <a16:creationId xmlns:a16="http://schemas.microsoft.com/office/drawing/2014/main" id="{6C7FE944-5D64-6E46-1F86-53B76E7EC11A}"/>
                    </a:ext>
                  </a:extLst>
                </p:cNvPr>
                <p:cNvSpPr/>
                <p:nvPr/>
              </p:nvSpPr>
              <p:spPr>
                <a:xfrm>
                  <a:off x="2427153" y="4331666"/>
                  <a:ext cx="1564881" cy="363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rtlCol="0" anchor="t"/>
                <a:lstStyle/>
                <a:p>
                  <a:pPr algn="ctr"/>
                  <a:r>
                    <a:rPr lang="en-IN" b="1" dirty="0">
                      <a:solidFill>
                        <a:srgbClr val="0063A5"/>
                      </a:solidFill>
                    </a:rPr>
                    <a:t>1954</a:t>
                  </a:r>
                </a:p>
                <a:p>
                  <a:pPr algn="ctr"/>
                  <a:r>
                    <a:rPr lang="en-IN" sz="1200" dirty="0">
                      <a:solidFill>
                        <a:schemeClr val="tx1"/>
                      </a:solidFill>
                    </a:rPr>
                    <a:t>Lorem ipsum dolor sit amet, consectetuer adipiscing elit. Maecenas porttitor congue massa. Lorem ipsum dolor sit amet, </a:t>
                  </a:r>
                  <a:r>
                    <a:rPr lang="en-IN" sz="1200" dirty="0" err="1">
                      <a:solidFill>
                        <a:schemeClr val="tx1"/>
                      </a:solidFill>
                    </a:rPr>
                    <a:t>consectetuer</a:t>
                  </a:r>
                  <a:r>
                    <a:rPr lang="en-IN" sz="1200" dirty="0">
                      <a:solidFill>
                        <a:schemeClr val="tx1"/>
                      </a:solidFill>
                    </a:rPr>
                    <a:t> adipiscing elit. Maecenas </a:t>
                  </a:r>
                  <a:r>
                    <a:rPr lang="en-IN" sz="1200" dirty="0" err="1">
                      <a:solidFill>
                        <a:schemeClr val="tx1"/>
                      </a:solidFill>
                    </a:rPr>
                    <a:t>porttitor</a:t>
                  </a:r>
                  <a:r>
                    <a:rPr lang="en-IN" sz="1200" dirty="0">
                      <a:solidFill>
                        <a:schemeClr val="tx1"/>
                      </a:solidFill>
                    </a:rPr>
                    <a:t> </a:t>
                  </a:r>
                  <a:r>
                    <a:rPr lang="en-IN" sz="1200" dirty="0" err="1">
                      <a:solidFill>
                        <a:schemeClr val="tx1"/>
                      </a:solidFill>
                    </a:rPr>
                    <a:t>congue</a:t>
                  </a:r>
                  <a:r>
                    <a:rPr lang="en-IN" sz="1200" dirty="0">
                      <a:solidFill>
                        <a:schemeClr val="tx1"/>
                      </a:solidFill>
                    </a:rPr>
                    <a:t> massa. </a:t>
                  </a:r>
                  <a:r>
                    <a:rPr lang="en-IN" sz="1200" dirty="0" err="1">
                      <a:solidFill>
                        <a:schemeClr val="tx1"/>
                      </a:solidFill>
                    </a:rPr>
                    <a:t>Fusce</a:t>
                  </a:r>
                  <a:r>
                    <a:rPr lang="en-IN" sz="1200" dirty="0">
                      <a:solidFill>
                        <a:schemeClr val="tx1"/>
                      </a:solidFill>
                    </a:rPr>
                    <a:t> </a:t>
                  </a:r>
                  <a:r>
                    <a:rPr lang="en-IN" sz="1200" dirty="0" err="1">
                      <a:solidFill>
                        <a:schemeClr val="tx1"/>
                      </a:solidFill>
                    </a:rPr>
                    <a:t>posuere</a:t>
                  </a:r>
                  <a:r>
                    <a:rPr lang="en-IN" sz="1200" dirty="0">
                      <a:solidFill>
                        <a:schemeClr val="tx1"/>
                      </a:solidFill>
                    </a:rPr>
                    <a:t>, magna </a:t>
                  </a:r>
                  <a:r>
                    <a:rPr lang="en-IN" sz="1200" dirty="0" err="1">
                      <a:solidFill>
                        <a:schemeClr val="tx1"/>
                      </a:solidFill>
                    </a:rPr>
                    <a:t>sed</a:t>
                  </a:r>
                  <a:endParaRPr lang="en-IN" sz="1200" dirty="0">
                    <a:solidFill>
                      <a:schemeClr val="tx1"/>
                    </a:solidFill>
                  </a:endParaRPr>
                </a:p>
              </p:txBody>
            </p:sp>
          </p:grpSp>
          <p:sp>
            <p:nvSpPr>
              <p:cNvPr id="59" name="Oval 58">
                <a:extLst>
                  <a:ext uri="{FF2B5EF4-FFF2-40B4-BE49-F238E27FC236}">
                    <a16:creationId xmlns:a16="http://schemas.microsoft.com/office/drawing/2014/main" id="{57B8443D-684B-B7F7-CE5B-3A686AAA292B}"/>
                  </a:ext>
                </a:extLst>
              </p:cNvPr>
              <p:cNvSpPr/>
              <p:nvPr/>
            </p:nvSpPr>
            <p:spPr>
              <a:xfrm>
                <a:off x="2730168" y="2971626"/>
                <a:ext cx="958850" cy="958850"/>
              </a:xfrm>
              <a:prstGeom prst="ellipse">
                <a:avLst/>
              </a:prstGeom>
              <a:solidFill>
                <a:schemeClr val="bg1"/>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35D2665C-4194-1570-9CF8-7212F670AFDE}"/>
                </a:ext>
              </a:extLst>
            </p:cNvPr>
            <p:cNvGrpSpPr/>
            <p:nvPr/>
          </p:nvGrpSpPr>
          <p:grpSpPr>
            <a:xfrm>
              <a:off x="4079478" y="1841946"/>
              <a:ext cx="1847159" cy="1868197"/>
              <a:chOff x="4075275" y="2826660"/>
              <a:chExt cx="1847159" cy="1868197"/>
            </a:xfrm>
          </p:grpSpPr>
          <p:grpSp>
            <p:nvGrpSpPr>
              <p:cNvPr id="48" name="Group 47">
                <a:extLst>
                  <a:ext uri="{FF2B5EF4-FFF2-40B4-BE49-F238E27FC236}">
                    <a16:creationId xmlns:a16="http://schemas.microsoft.com/office/drawing/2014/main" id="{887055D2-5B70-3C0D-E3AA-1368CEF93A37}"/>
                  </a:ext>
                </a:extLst>
              </p:cNvPr>
              <p:cNvGrpSpPr/>
              <p:nvPr/>
            </p:nvGrpSpPr>
            <p:grpSpPr>
              <a:xfrm>
                <a:off x="4075275" y="2826660"/>
                <a:ext cx="1847159" cy="1868197"/>
                <a:chOff x="2144875" y="2826660"/>
                <a:chExt cx="1847159" cy="1868197"/>
              </a:xfrm>
            </p:grpSpPr>
            <p:grpSp>
              <p:nvGrpSpPr>
                <p:cNvPr id="50" name="Group 49">
                  <a:extLst>
                    <a:ext uri="{FF2B5EF4-FFF2-40B4-BE49-F238E27FC236}">
                      <a16:creationId xmlns:a16="http://schemas.microsoft.com/office/drawing/2014/main" id="{F66C69A8-62DE-7497-7604-F275018ABCF9}"/>
                    </a:ext>
                  </a:extLst>
                </p:cNvPr>
                <p:cNvGrpSpPr/>
                <p:nvPr/>
              </p:nvGrpSpPr>
              <p:grpSpPr>
                <a:xfrm>
                  <a:off x="2144875" y="2826660"/>
                  <a:ext cx="1680037" cy="1230635"/>
                  <a:chOff x="7381936" y="3560950"/>
                  <a:chExt cx="2808720" cy="2057401"/>
                </a:xfrm>
              </p:grpSpPr>
              <p:sp>
                <p:nvSpPr>
                  <p:cNvPr id="54" name="Arc 53">
                    <a:extLst>
                      <a:ext uri="{FF2B5EF4-FFF2-40B4-BE49-F238E27FC236}">
                        <a16:creationId xmlns:a16="http://schemas.microsoft.com/office/drawing/2014/main" id="{FC1A11BF-8C23-A058-1CAD-4E624EB603D8}"/>
                      </a:ext>
                    </a:extLst>
                  </p:cNvPr>
                  <p:cNvSpPr/>
                  <p:nvPr/>
                </p:nvSpPr>
                <p:spPr>
                  <a:xfrm>
                    <a:off x="8133255" y="3560950"/>
                    <a:ext cx="2057401" cy="2057401"/>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Freeform: Shape 52">
                    <a:extLst>
                      <a:ext uri="{FF2B5EF4-FFF2-40B4-BE49-F238E27FC236}">
                        <a16:creationId xmlns:a16="http://schemas.microsoft.com/office/drawing/2014/main" id="{06EE2B32-8F70-6CF8-79AD-5F8598B1701A}"/>
                      </a:ext>
                    </a:extLst>
                  </p:cNvPr>
                  <p:cNvSpPr/>
                  <p:nvPr/>
                </p:nvSpPr>
                <p:spPr>
                  <a:xfrm rot="16200000">
                    <a:off x="7227064" y="4548760"/>
                    <a:ext cx="495538" cy="185794"/>
                  </a:xfrm>
                  <a:custGeom>
                    <a:avLst/>
                    <a:gdLst>
                      <a:gd name="connsiteX0" fmla="*/ 0 w 234950"/>
                      <a:gd name="connsiteY0" fmla="*/ 0 h 203200"/>
                      <a:gd name="connsiteX1" fmla="*/ 120650 w 234950"/>
                      <a:gd name="connsiteY1" fmla="*/ 203200 h 203200"/>
                      <a:gd name="connsiteX2" fmla="*/ 234950 w 234950"/>
                      <a:gd name="connsiteY2" fmla="*/ 0 h 203200"/>
                    </a:gdLst>
                    <a:ahLst/>
                    <a:cxnLst>
                      <a:cxn ang="0">
                        <a:pos x="connsiteX0" y="connsiteY0"/>
                      </a:cxn>
                      <a:cxn ang="0">
                        <a:pos x="connsiteX1" y="connsiteY1"/>
                      </a:cxn>
                      <a:cxn ang="0">
                        <a:pos x="connsiteX2" y="connsiteY2"/>
                      </a:cxn>
                    </a:cxnLst>
                    <a:rect l="l" t="t" r="r" b="b"/>
                    <a:pathLst>
                      <a:path w="234950" h="203200">
                        <a:moveTo>
                          <a:pt x="0" y="0"/>
                        </a:moveTo>
                        <a:lnTo>
                          <a:pt x="120650" y="203200"/>
                        </a:lnTo>
                        <a:lnTo>
                          <a:pt x="234950" y="0"/>
                        </a:lnTo>
                      </a:path>
                    </a:pathLst>
                  </a:custGeom>
                  <a:noFill/>
                  <a:ln w="22225" cap="rnd">
                    <a:solidFill>
                      <a:schemeClr val="accent1"/>
                    </a:solidFill>
                    <a:round/>
                    <a:headEnd type="none"/>
                    <a:tailEnd type="none"/>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51" name="Rectangle 50">
                  <a:extLst>
                    <a:ext uri="{FF2B5EF4-FFF2-40B4-BE49-F238E27FC236}">
                      <a16:creationId xmlns:a16="http://schemas.microsoft.com/office/drawing/2014/main" id="{9BD7B02B-39DD-510F-0C81-724AA1EB6AAA}"/>
                    </a:ext>
                  </a:extLst>
                </p:cNvPr>
                <p:cNvSpPr/>
                <p:nvPr/>
              </p:nvSpPr>
              <p:spPr>
                <a:xfrm>
                  <a:off x="2427153" y="4331666"/>
                  <a:ext cx="1564881" cy="363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rtlCol="0" anchor="t"/>
                <a:lstStyle/>
                <a:p>
                  <a:pPr algn="ctr"/>
                  <a:r>
                    <a:rPr lang="en-IN" b="1" dirty="0">
                      <a:solidFill>
                        <a:srgbClr val="0063A5"/>
                      </a:solidFill>
                    </a:rPr>
                    <a:t>1981</a:t>
                  </a:r>
                </a:p>
                <a:p>
                  <a:pPr algn="ctr"/>
                  <a:r>
                    <a:rPr lang="en-IN" sz="1200" dirty="0">
                      <a:solidFill>
                        <a:schemeClr val="tx1"/>
                      </a:solidFill>
                    </a:rPr>
                    <a:t>Lorem ipsum dolor sit amet, consectetuer adipiscing elit. Maecenas porttitor congue massa. Lorem ipsum dolor sit amet, </a:t>
                  </a:r>
                  <a:r>
                    <a:rPr lang="en-IN" sz="1200" dirty="0" err="1">
                      <a:solidFill>
                        <a:schemeClr val="tx1"/>
                      </a:solidFill>
                    </a:rPr>
                    <a:t>consectetuer</a:t>
                  </a:r>
                  <a:r>
                    <a:rPr lang="en-IN" sz="1200" dirty="0">
                      <a:solidFill>
                        <a:schemeClr val="tx1"/>
                      </a:solidFill>
                    </a:rPr>
                    <a:t> adipiscing elit. Maecenas </a:t>
                  </a:r>
                  <a:r>
                    <a:rPr lang="en-IN" sz="1200" dirty="0" err="1">
                      <a:solidFill>
                        <a:schemeClr val="tx1"/>
                      </a:solidFill>
                    </a:rPr>
                    <a:t>porttitor</a:t>
                  </a:r>
                  <a:r>
                    <a:rPr lang="en-IN" sz="1200" dirty="0">
                      <a:solidFill>
                        <a:schemeClr val="tx1"/>
                      </a:solidFill>
                    </a:rPr>
                    <a:t> </a:t>
                  </a:r>
                  <a:r>
                    <a:rPr lang="en-IN" sz="1200" dirty="0" err="1">
                      <a:solidFill>
                        <a:schemeClr val="tx1"/>
                      </a:solidFill>
                    </a:rPr>
                    <a:t>congue</a:t>
                  </a:r>
                  <a:r>
                    <a:rPr lang="en-IN" sz="1200" dirty="0">
                      <a:solidFill>
                        <a:schemeClr val="tx1"/>
                      </a:solidFill>
                    </a:rPr>
                    <a:t> massa. </a:t>
                  </a:r>
                  <a:r>
                    <a:rPr lang="en-IN" sz="1200" dirty="0" err="1">
                      <a:solidFill>
                        <a:schemeClr val="tx1"/>
                      </a:solidFill>
                    </a:rPr>
                    <a:t>Fusce</a:t>
                  </a:r>
                  <a:r>
                    <a:rPr lang="en-IN" sz="1200" dirty="0">
                      <a:solidFill>
                        <a:schemeClr val="tx1"/>
                      </a:solidFill>
                    </a:rPr>
                    <a:t> </a:t>
                  </a:r>
                  <a:r>
                    <a:rPr lang="en-IN" sz="1200" dirty="0" err="1">
                      <a:solidFill>
                        <a:schemeClr val="tx1"/>
                      </a:solidFill>
                    </a:rPr>
                    <a:t>posuere</a:t>
                  </a:r>
                  <a:r>
                    <a:rPr lang="en-IN" sz="1200" dirty="0">
                      <a:solidFill>
                        <a:schemeClr val="tx1"/>
                      </a:solidFill>
                    </a:rPr>
                    <a:t>, magna </a:t>
                  </a:r>
                  <a:r>
                    <a:rPr lang="en-IN" sz="1200" dirty="0" err="1">
                      <a:solidFill>
                        <a:schemeClr val="tx1"/>
                      </a:solidFill>
                    </a:rPr>
                    <a:t>sed</a:t>
                  </a:r>
                  <a:endParaRPr lang="en-IN" sz="1200" dirty="0">
                    <a:solidFill>
                      <a:schemeClr val="tx1"/>
                    </a:solidFill>
                  </a:endParaRPr>
                </a:p>
              </p:txBody>
            </p:sp>
          </p:grpSp>
          <p:sp>
            <p:nvSpPr>
              <p:cNvPr id="49" name="Oval 48">
                <a:extLst>
                  <a:ext uri="{FF2B5EF4-FFF2-40B4-BE49-F238E27FC236}">
                    <a16:creationId xmlns:a16="http://schemas.microsoft.com/office/drawing/2014/main" id="{9FE1DD43-4A2B-6985-0171-AFC9890B9BBD}"/>
                  </a:ext>
                </a:extLst>
              </p:cNvPr>
              <p:cNvSpPr/>
              <p:nvPr/>
            </p:nvSpPr>
            <p:spPr>
              <a:xfrm>
                <a:off x="4660568" y="2971626"/>
                <a:ext cx="958850" cy="958850"/>
              </a:xfrm>
              <a:prstGeom prst="ellipse">
                <a:avLst/>
              </a:prstGeom>
              <a:solidFill>
                <a:schemeClr val="bg1"/>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95A551EB-2E7B-9465-E03B-C465CAAC0083}"/>
                </a:ext>
              </a:extLst>
            </p:cNvPr>
            <p:cNvGrpSpPr/>
            <p:nvPr/>
          </p:nvGrpSpPr>
          <p:grpSpPr>
            <a:xfrm>
              <a:off x="6049350" y="1841947"/>
              <a:ext cx="1847159" cy="1868196"/>
              <a:chOff x="4075275" y="2826661"/>
              <a:chExt cx="1847159" cy="1868196"/>
            </a:xfrm>
          </p:grpSpPr>
          <p:grpSp>
            <p:nvGrpSpPr>
              <p:cNvPr id="38" name="Group 37">
                <a:extLst>
                  <a:ext uri="{FF2B5EF4-FFF2-40B4-BE49-F238E27FC236}">
                    <a16:creationId xmlns:a16="http://schemas.microsoft.com/office/drawing/2014/main" id="{50C57ADF-A3B0-4774-7B38-4C392FD83577}"/>
                  </a:ext>
                </a:extLst>
              </p:cNvPr>
              <p:cNvGrpSpPr/>
              <p:nvPr/>
            </p:nvGrpSpPr>
            <p:grpSpPr>
              <a:xfrm>
                <a:off x="4075275" y="2826661"/>
                <a:ext cx="1847159" cy="1868196"/>
                <a:chOff x="2144875" y="2826661"/>
                <a:chExt cx="1847159" cy="1868196"/>
              </a:xfrm>
            </p:grpSpPr>
            <p:grpSp>
              <p:nvGrpSpPr>
                <p:cNvPr id="40" name="Group 39">
                  <a:extLst>
                    <a:ext uri="{FF2B5EF4-FFF2-40B4-BE49-F238E27FC236}">
                      <a16:creationId xmlns:a16="http://schemas.microsoft.com/office/drawing/2014/main" id="{2ECCF475-0214-2FE8-DF6B-5F4562CF8337}"/>
                    </a:ext>
                  </a:extLst>
                </p:cNvPr>
                <p:cNvGrpSpPr/>
                <p:nvPr/>
              </p:nvGrpSpPr>
              <p:grpSpPr>
                <a:xfrm>
                  <a:off x="2144875" y="2826661"/>
                  <a:ext cx="1680037" cy="1230635"/>
                  <a:chOff x="7381936" y="3560950"/>
                  <a:chExt cx="2808720" cy="2057400"/>
                </a:xfrm>
              </p:grpSpPr>
              <p:sp>
                <p:nvSpPr>
                  <p:cNvPr id="44" name="Arc 43">
                    <a:extLst>
                      <a:ext uri="{FF2B5EF4-FFF2-40B4-BE49-F238E27FC236}">
                        <a16:creationId xmlns:a16="http://schemas.microsoft.com/office/drawing/2014/main" id="{4DCFD3E4-457C-22AA-C25D-2971E7ED19DE}"/>
                      </a:ext>
                    </a:extLst>
                  </p:cNvPr>
                  <p:cNvSpPr/>
                  <p:nvPr/>
                </p:nvSpPr>
                <p:spPr>
                  <a:xfrm>
                    <a:off x="8133255" y="3560950"/>
                    <a:ext cx="2057401" cy="2057400"/>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Freeform: Shape 42">
                    <a:extLst>
                      <a:ext uri="{FF2B5EF4-FFF2-40B4-BE49-F238E27FC236}">
                        <a16:creationId xmlns:a16="http://schemas.microsoft.com/office/drawing/2014/main" id="{92269BDF-8F26-0E22-6EDB-79D60C4564BF}"/>
                      </a:ext>
                    </a:extLst>
                  </p:cNvPr>
                  <p:cNvSpPr/>
                  <p:nvPr/>
                </p:nvSpPr>
                <p:spPr>
                  <a:xfrm rot="16200000">
                    <a:off x="7227064" y="4548760"/>
                    <a:ext cx="495538" cy="185794"/>
                  </a:xfrm>
                  <a:custGeom>
                    <a:avLst/>
                    <a:gdLst>
                      <a:gd name="connsiteX0" fmla="*/ 0 w 234950"/>
                      <a:gd name="connsiteY0" fmla="*/ 0 h 203200"/>
                      <a:gd name="connsiteX1" fmla="*/ 120650 w 234950"/>
                      <a:gd name="connsiteY1" fmla="*/ 203200 h 203200"/>
                      <a:gd name="connsiteX2" fmla="*/ 234950 w 234950"/>
                      <a:gd name="connsiteY2" fmla="*/ 0 h 203200"/>
                    </a:gdLst>
                    <a:ahLst/>
                    <a:cxnLst>
                      <a:cxn ang="0">
                        <a:pos x="connsiteX0" y="connsiteY0"/>
                      </a:cxn>
                      <a:cxn ang="0">
                        <a:pos x="connsiteX1" y="connsiteY1"/>
                      </a:cxn>
                      <a:cxn ang="0">
                        <a:pos x="connsiteX2" y="connsiteY2"/>
                      </a:cxn>
                    </a:cxnLst>
                    <a:rect l="l" t="t" r="r" b="b"/>
                    <a:pathLst>
                      <a:path w="234950" h="203200">
                        <a:moveTo>
                          <a:pt x="0" y="0"/>
                        </a:moveTo>
                        <a:lnTo>
                          <a:pt x="120650" y="203200"/>
                        </a:lnTo>
                        <a:lnTo>
                          <a:pt x="234950" y="0"/>
                        </a:lnTo>
                      </a:path>
                    </a:pathLst>
                  </a:custGeom>
                  <a:noFill/>
                  <a:ln w="22225" cap="rnd">
                    <a:solidFill>
                      <a:schemeClr val="accent1"/>
                    </a:solidFill>
                    <a:round/>
                    <a:headEnd type="none"/>
                    <a:tailEnd type="none"/>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41" name="Rectangle 40">
                  <a:extLst>
                    <a:ext uri="{FF2B5EF4-FFF2-40B4-BE49-F238E27FC236}">
                      <a16:creationId xmlns:a16="http://schemas.microsoft.com/office/drawing/2014/main" id="{2EFE9973-7B73-A003-E873-400DECD1A2B3}"/>
                    </a:ext>
                  </a:extLst>
                </p:cNvPr>
                <p:cNvSpPr/>
                <p:nvPr/>
              </p:nvSpPr>
              <p:spPr>
                <a:xfrm>
                  <a:off x="2427153" y="4331666"/>
                  <a:ext cx="1564881" cy="363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rtlCol="0" anchor="t"/>
                <a:lstStyle/>
                <a:p>
                  <a:pPr algn="ctr"/>
                  <a:r>
                    <a:rPr lang="en-IN" b="1" dirty="0">
                      <a:solidFill>
                        <a:srgbClr val="0063A5"/>
                      </a:solidFill>
                    </a:rPr>
                    <a:t>2000</a:t>
                  </a:r>
                </a:p>
                <a:p>
                  <a:pPr algn="ctr"/>
                  <a:r>
                    <a:rPr lang="en-IN" sz="1200" dirty="0">
                      <a:solidFill>
                        <a:schemeClr val="tx1"/>
                      </a:solidFill>
                    </a:rPr>
                    <a:t>Lorem ipsum dolor sit amet, consectetuer adipiscing elit. Maecenas porttitor congue massa. Lorem ipsum dolor sit amet, </a:t>
                  </a:r>
                  <a:r>
                    <a:rPr lang="en-IN" sz="1200" dirty="0" err="1">
                      <a:solidFill>
                        <a:schemeClr val="tx1"/>
                      </a:solidFill>
                    </a:rPr>
                    <a:t>consectetuer</a:t>
                  </a:r>
                  <a:r>
                    <a:rPr lang="en-IN" sz="1200" dirty="0">
                      <a:solidFill>
                        <a:schemeClr val="tx1"/>
                      </a:solidFill>
                    </a:rPr>
                    <a:t> adipiscing elit. Maecenas </a:t>
                  </a:r>
                  <a:r>
                    <a:rPr lang="en-IN" sz="1200" dirty="0" err="1">
                      <a:solidFill>
                        <a:schemeClr val="tx1"/>
                      </a:solidFill>
                    </a:rPr>
                    <a:t>porttitor</a:t>
                  </a:r>
                  <a:r>
                    <a:rPr lang="en-IN" sz="1200" dirty="0">
                      <a:solidFill>
                        <a:schemeClr val="tx1"/>
                      </a:solidFill>
                    </a:rPr>
                    <a:t> </a:t>
                  </a:r>
                  <a:r>
                    <a:rPr lang="en-IN" sz="1200" dirty="0" err="1">
                      <a:solidFill>
                        <a:schemeClr val="tx1"/>
                      </a:solidFill>
                    </a:rPr>
                    <a:t>congue</a:t>
                  </a:r>
                  <a:r>
                    <a:rPr lang="en-IN" sz="1200" dirty="0">
                      <a:solidFill>
                        <a:schemeClr val="tx1"/>
                      </a:solidFill>
                    </a:rPr>
                    <a:t> massa. </a:t>
                  </a:r>
                  <a:r>
                    <a:rPr lang="en-IN" sz="1200" dirty="0" err="1">
                      <a:solidFill>
                        <a:schemeClr val="tx1"/>
                      </a:solidFill>
                    </a:rPr>
                    <a:t>Fusce</a:t>
                  </a:r>
                  <a:r>
                    <a:rPr lang="en-IN" sz="1200" dirty="0">
                      <a:solidFill>
                        <a:schemeClr val="tx1"/>
                      </a:solidFill>
                    </a:rPr>
                    <a:t> </a:t>
                  </a:r>
                  <a:r>
                    <a:rPr lang="en-IN" sz="1200" dirty="0" err="1">
                      <a:solidFill>
                        <a:schemeClr val="tx1"/>
                      </a:solidFill>
                    </a:rPr>
                    <a:t>posuere</a:t>
                  </a:r>
                  <a:r>
                    <a:rPr lang="en-IN" sz="1200" dirty="0">
                      <a:solidFill>
                        <a:schemeClr val="tx1"/>
                      </a:solidFill>
                    </a:rPr>
                    <a:t>, magna </a:t>
                  </a:r>
                  <a:r>
                    <a:rPr lang="en-IN" sz="1200" dirty="0" err="1">
                      <a:solidFill>
                        <a:schemeClr val="tx1"/>
                      </a:solidFill>
                    </a:rPr>
                    <a:t>sed</a:t>
                  </a:r>
                  <a:endParaRPr lang="en-IN" sz="1200" dirty="0">
                    <a:solidFill>
                      <a:schemeClr val="tx1"/>
                    </a:solidFill>
                  </a:endParaRPr>
                </a:p>
              </p:txBody>
            </p:sp>
          </p:grpSp>
          <p:sp>
            <p:nvSpPr>
              <p:cNvPr id="39" name="Oval 38">
                <a:extLst>
                  <a:ext uri="{FF2B5EF4-FFF2-40B4-BE49-F238E27FC236}">
                    <a16:creationId xmlns:a16="http://schemas.microsoft.com/office/drawing/2014/main" id="{54C8191E-0535-BEE8-BDBF-1E10176C4A82}"/>
                  </a:ext>
                </a:extLst>
              </p:cNvPr>
              <p:cNvSpPr/>
              <p:nvPr/>
            </p:nvSpPr>
            <p:spPr>
              <a:xfrm>
                <a:off x="4660568" y="2971626"/>
                <a:ext cx="958850" cy="958850"/>
              </a:xfrm>
              <a:prstGeom prst="ellipse">
                <a:avLst/>
              </a:prstGeom>
              <a:solidFill>
                <a:schemeClr val="bg1"/>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42FCA3A1-921C-16AF-93D2-274A8C4C7FA6}"/>
                </a:ext>
              </a:extLst>
            </p:cNvPr>
            <p:cNvGrpSpPr/>
            <p:nvPr/>
          </p:nvGrpSpPr>
          <p:grpSpPr>
            <a:xfrm>
              <a:off x="8019222" y="1841947"/>
              <a:ext cx="1847159" cy="1868196"/>
              <a:chOff x="4075275" y="2826661"/>
              <a:chExt cx="1847159" cy="1868196"/>
            </a:xfrm>
          </p:grpSpPr>
          <p:grpSp>
            <p:nvGrpSpPr>
              <p:cNvPr id="28" name="Group 27">
                <a:extLst>
                  <a:ext uri="{FF2B5EF4-FFF2-40B4-BE49-F238E27FC236}">
                    <a16:creationId xmlns:a16="http://schemas.microsoft.com/office/drawing/2014/main" id="{874E6A94-A729-9A06-32DE-DACE40FC20F3}"/>
                  </a:ext>
                </a:extLst>
              </p:cNvPr>
              <p:cNvGrpSpPr/>
              <p:nvPr/>
            </p:nvGrpSpPr>
            <p:grpSpPr>
              <a:xfrm>
                <a:off x="4075275" y="2826661"/>
                <a:ext cx="1847159" cy="1868196"/>
                <a:chOff x="2144875" y="2826661"/>
                <a:chExt cx="1847159" cy="1868196"/>
              </a:xfrm>
            </p:grpSpPr>
            <p:grpSp>
              <p:nvGrpSpPr>
                <p:cNvPr id="30" name="Group 29">
                  <a:extLst>
                    <a:ext uri="{FF2B5EF4-FFF2-40B4-BE49-F238E27FC236}">
                      <a16:creationId xmlns:a16="http://schemas.microsoft.com/office/drawing/2014/main" id="{11A6C524-CBB7-4B55-7B27-5AC4726BFA7B}"/>
                    </a:ext>
                  </a:extLst>
                </p:cNvPr>
                <p:cNvGrpSpPr/>
                <p:nvPr/>
              </p:nvGrpSpPr>
              <p:grpSpPr>
                <a:xfrm>
                  <a:off x="2144875" y="2826661"/>
                  <a:ext cx="1680037" cy="1230635"/>
                  <a:chOff x="7381936" y="3560950"/>
                  <a:chExt cx="2808720" cy="2057400"/>
                </a:xfrm>
              </p:grpSpPr>
              <p:sp>
                <p:nvSpPr>
                  <p:cNvPr id="34" name="Arc 33">
                    <a:extLst>
                      <a:ext uri="{FF2B5EF4-FFF2-40B4-BE49-F238E27FC236}">
                        <a16:creationId xmlns:a16="http://schemas.microsoft.com/office/drawing/2014/main" id="{5CAE173A-34E6-87F5-E923-EEB7DB4079C0}"/>
                      </a:ext>
                    </a:extLst>
                  </p:cNvPr>
                  <p:cNvSpPr/>
                  <p:nvPr/>
                </p:nvSpPr>
                <p:spPr>
                  <a:xfrm>
                    <a:off x="8133255" y="3560950"/>
                    <a:ext cx="2057401" cy="2057400"/>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Freeform: Shape 32">
                    <a:extLst>
                      <a:ext uri="{FF2B5EF4-FFF2-40B4-BE49-F238E27FC236}">
                        <a16:creationId xmlns:a16="http://schemas.microsoft.com/office/drawing/2014/main" id="{89E8E995-0F63-D827-B298-1B4E38669E86}"/>
                      </a:ext>
                    </a:extLst>
                  </p:cNvPr>
                  <p:cNvSpPr/>
                  <p:nvPr/>
                </p:nvSpPr>
                <p:spPr>
                  <a:xfrm rot="16200000">
                    <a:off x="7227064" y="4548760"/>
                    <a:ext cx="495538" cy="185794"/>
                  </a:xfrm>
                  <a:custGeom>
                    <a:avLst/>
                    <a:gdLst>
                      <a:gd name="connsiteX0" fmla="*/ 0 w 234950"/>
                      <a:gd name="connsiteY0" fmla="*/ 0 h 203200"/>
                      <a:gd name="connsiteX1" fmla="*/ 120650 w 234950"/>
                      <a:gd name="connsiteY1" fmla="*/ 203200 h 203200"/>
                      <a:gd name="connsiteX2" fmla="*/ 234950 w 234950"/>
                      <a:gd name="connsiteY2" fmla="*/ 0 h 203200"/>
                    </a:gdLst>
                    <a:ahLst/>
                    <a:cxnLst>
                      <a:cxn ang="0">
                        <a:pos x="connsiteX0" y="connsiteY0"/>
                      </a:cxn>
                      <a:cxn ang="0">
                        <a:pos x="connsiteX1" y="connsiteY1"/>
                      </a:cxn>
                      <a:cxn ang="0">
                        <a:pos x="connsiteX2" y="connsiteY2"/>
                      </a:cxn>
                    </a:cxnLst>
                    <a:rect l="l" t="t" r="r" b="b"/>
                    <a:pathLst>
                      <a:path w="234950" h="203200">
                        <a:moveTo>
                          <a:pt x="0" y="0"/>
                        </a:moveTo>
                        <a:lnTo>
                          <a:pt x="120650" y="203200"/>
                        </a:lnTo>
                        <a:lnTo>
                          <a:pt x="234950" y="0"/>
                        </a:lnTo>
                      </a:path>
                    </a:pathLst>
                  </a:custGeom>
                  <a:noFill/>
                  <a:ln w="22225" cap="rnd">
                    <a:solidFill>
                      <a:schemeClr val="accent1"/>
                    </a:solidFill>
                    <a:round/>
                    <a:headEnd type="none"/>
                    <a:tailEnd type="none"/>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31" name="Rectangle 30">
                  <a:extLst>
                    <a:ext uri="{FF2B5EF4-FFF2-40B4-BE49-F238E27FC236}">
                      <a16:creationId xmlns:a16="http://schemas.microsoft.com/office/drawing/2014/main" id="{CB2887D1-B5AE-9E40-6248-74EF34CA3E05}"/>
                    </a:ext>
                  </a:extLst>
                </p:cNvPr>
                <p:cNvSpPr/>
                <p:nvPr/>
              </p:nvSpPr>
              <p:spPr>
                <a:xfrm>
                  <a:off x="2427153" y="4331666"/>
                  <a:ext cx="1564881" cy="363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rtlCol="0" anchor="t"/>
                <a:lstStyle/>
                <a:p>
                  <a:pPr algn="ctr"/>
                  <a:r>
                    <a:rPr lang="en-IN" b="1" dirty="0">
                      <a:solidFill>
                        <a:srgbClr val="0063A5"/>
                      </a:solidFill>
                    </a:rPr>
                    <a:t>2010</a:t>
                  </a:r>
                </a:p>
                <a:p>
                  <a:pPr algn="ctr"/>
                  <a:r>
                    <a:rPr lang="en-IN" sz="1200" dirty="0">
                      <a:solidFill>
                        <a:schemeClr val="tx1"/>
                      </a:solidFill>
                    </a:rPr>
                    <a:t>Lorem ipsum dolor sit amet, consectetuer adipiscing elit. Maecenas porttitor congue massa. Lorem ipsum dolor sit amet, </a:t>
                  </a:r>
                  <a:r>
                    <a:rPr lang="en-IN" sz="1200" dirty="0" err="1">
                      <a:solidFill>
                        <a:schemeClr val="tx1"/>
                      </a:solidFill>
                    </a:rPr>
                    <a:t>consectetuer</a:t>
                  </a:r>
                  <a:r>
                    <a:rPr lang="en-IN" sz="1200" dirty="0">
                      <a:solidFill>
                        <a:schemeClr val="tx1"/>
                      </a:solidFill>
                    </a:rPr>
                    <a:t> adipiscing elit. Maecenas </a:t>
                  </a:r>
                  <a:r>
                    <a:rPr lang="en-IN" sz="1200" dirty="0" err="1">
                      <a:solidFill>
                        <a:schemeClr val="tx1"/>
                      </a:solidFill>
                    </a:rPr>
                    <a:t>porttitor</a:t>
                  </a:r>
                  <a:r>
                    <a:rPr lang="en-IN" sz="1200" dirty="0">
                      <a:solidFill>
                        <a:schemeClr val="tx1"/>
                      </a:solidFill>
                    </a:rPr>
                    <a:t> </a:t>
                  </a:r>
                  <a:r>
                    <a:rPr lang="en-IN" sz="1200" dirty="0" err="1">
                      <a:solidFill>
                        <a:schemeClr val="tx1"/>
                      </a:solidFill>
                    </a:rPr>
                    <a:t>congue</a:t>
                  </a:r>
                  <a:r>
                    <a:rPr lang="en-IN" sz="1200" dirty="0">
                      <a:solidFill>
                        <a:schemeClr val="tx1"/>
                      </a:solidFill>
                    </a:rPr>
                    <a:t> massa. </a:t>
                  </a:r>
                  <a:r>
                    <a:rPr lang="en-IN" sz="1200" dirty="0" err="1">
                      <a:solidFill>
                        <a:schemeClr val="tx1"/>
                      </a:solidFill>
                    </a:rPr>
                    <a:t>Fusce</a:t>
                  </a:r>
                  <a:r>
                    <a:rPr lang="en-IN" sz="1200" dirty="0">
                      <a:solidFill>
                        <a:schemeClr val="tx1"/>
                      </a:solidFill>
                    </a:rPr>
                    <a:t> </a:t>
                  </a:r>
                  <a:r>
                    <a:rPr lang="en-IN" sz="1200" dirty="0" err="1">
                      <a:solidFill>
                        <a:schemeClr val="tx1"/>
                      </a:solidFill>
                    </a:rPr>
                    <a:t>posuere</a:t>
                  </a:r>
                  <a:r>
                    <a:rPr lang="en-IN" sz="1200" dirty="0">
                      <a:solidFill>
                        <a:schemeClr val="tx1"/>
                      </a:solidFill>
                    </a:rPr>
                    <a:t>, magna </a:t>
                  </a:r>
                  <a:r>
                    <a:rPr lang="en-IN" sz="1200" dirty="0" err="1">
                      <a:solidFill>
                        <a:schemeClr val="tx1"/>
                      </a:solidFill>
                    </a:rPr>
                    <a:t>sed</a:t>
                  </a:r>
                  <a:endParaRPr lang="en-IN" sz="1200" dirty="0">
                    <a:solidFill>
                      <a:schemeClr val="tx1"/>
                    </a:solidFill>
                  </a:endParaRPr>
                </a:p>
              </p:txBody>
            </p:sp>
          </p:grpSp>
          <p:sp>
            <p:nvSpPr>
              <p:cNvPr id="29" name="Oval 28">
                <a:extLst>
                  <a:ext uri="{FF2B5EF4-FFF2-40B4-BE49-F238E27FC236}">
                    <a16:creationId xmlns:a16="http://schemas.microsoft.com/office/drawing/2014/main" id="{F57327B1-4C0C-C2DA-9E0E-B2CE1D95EA9A}"/>
                  </a:ext>
                </a:extLst>
              </p:cNvPr>
              <p:cNvSpPr/>
              <p:nvPr/>
            </p:nvSpPr>
            <p:spPr>
              <a:xfrm>
                <a:off x="4660568" y="2971626"/>
                <a:ext cx="958850" cy="958850"/>
              </a:xfrm>
              <a:prstGeom prst="ellipse">
                <a:avLst/>
              </a:prstGeom>
              <a:solidFill>
                <a:schemeClr val="bg1"/>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6D216A98-8116-9C29-BC6E-C9DA6E118C2B}"/>
                </a:ext>
              </a:extLst>
            </p:cNvPr>
            <p:cNvGrpSpPr/>
            <p:nvPr/>
          </p:nvGrpSpPr>
          <p:grpSpPr>
            <a:xfrm>
              <a:off x="9989096" y="1841946"/>
              <a:ext cx="1847159" cy="1868197"/>
              <a:chOff x="4075275" y="2826660"/>
              <a:chExt cx="1847159" cy="1868197"/>
            </a:xfrm>
          </p:grpSpPr>
          <p:grpSp>
            <p:nvGrpSpPr>
              <p:cNvPr id="18" name="Group 17">
                <a:extLst>
                  <a:ext uri="{FF2B5EF4-FFF2-40B4-BE49-F238E27FC236}">
                    <a16:creationId xmlns:a16="http://schemas.microsoft.com/office/drawing/2014/main" id="{31F57002-29F0-7F51-D134-EAB5F1F8DB2C}"/>
                  </a:ext>
                </a:extLst>
              </p:cNvPr>
              <p:cNvGrpSpPr/>
              <p:nvPr/>
            </p:nvGrpSpPr>
            <p:grpSpPr>
              <a:xfrm>
                <a:off x="4075275" y="2826660"/>
                <a:ext cx="1847159" cy="1868197"/>
                <a:chOff x="2144875" y="2826660"/>
                <a:chExt cx="1847159" cy="1868197"/>
              </a:xfrm>
            </p:grpSpPr>
            <p:grpSp>
              <p:nvGrpSpPr>
                <p:cNvPr id="20" name="Group 19">
                  <a:extLst>
                    <a:ext uri="{FF2B5EF4-FFF2-40B4-BE49-F238E27FC236}">
                      <a16:creationId xmlns:a16="http://schemas.microsoft.com/office/drawing/2014/main" id="{2A607F6F-3113-A8D6-1D48-4C776134D25A}"/>
                    </a:ext>
                  </a:extLst>
                </p:cNvPr>
                <p:cNvGrpSpPr/>
                <p:nvPr/>
              </p:nvGrpSpPr>
              <p:grpSpPr>
                <a:xfrm>
                  <a:off x="2144875" y="2826660"/>
                  <a:ext cx="1680037" cy="1230635"/>
                  <a:chOff x="7381936" y="3560950"/>
                  <a:chExt cx="2808720" cy="2057401"/>
                </a:xfrm>
              </p:grpSpPr>
              <p:sp>
                <p:nvSpPr>
                  <p:cNvPr id="24" name="Arc 23">
                    <a:extLst>
                      <a:ext uri="{FF2B5EF4-FFF2-40B4-BE49-F238E27FC236}">
                        <a16:creationId xmlns:a16="http://schemas.microsoft.com/office/drawing/2014/main" id="{067759F6-DDD3-86B3-ECAA-E61B12B3A9D1}"/>
                      </a:ext>
                    </a:extLst>
                  </p:cNvPr>
                  <p:cNvSpPr/>
                  <p:nvPr/>
                </p:nvSpPr>
                <p:spPr>
                  <a:xfrm>
                    <a:off x="8133255" y="3560950"/>
                    <a:ext cx="2057401" cy="2057401"/>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Freeform: Shape 22">
                    <a:extLst>
                      <a:ext uri="{FF2B5EF4-FFF2-40B4-BE49-F238E27FC236}">
                        <a16:creationId xmlns:a16="http://schemas.microsoft.com/office/drawing/2014/main" id="{6D7EC0C4-5138-7574-328A-9943B01FD4AC}"/>
                      </a:ext>
                    </a:extLst>
                  </p:cNvPr>
                  <p:cNvSpPr/>
                  <p:nvPr/>
                </p:nvSpPr>
                <p:spPr>
                  <a:xfrm rot="16200000">
                    <a:off x="7227064" y="4548760"/>
                    <a:ext cx="495538" cy="185794"/>
                  </a:xfrm>
                  <a:custGeom>
                    <a:avLst/>
                    <a:gdLst>
                      <a:gd name="connsiteX0" fmla="*/ 0 w 234950"/>
                      <a:gd name="connsiteY0" fmla="*/ 0 h 203200"/>
                      <a:gd name="connsiteX1" fmla="*/ 120650 w 234950"/>
                      <a:gd name="connsiteY1" fmla="*/ 203200 h 203200"/>
                      <a:gd name="connsiteX2" fmla="*/ 234950 w 234950"/>
                      <a:gd name="connsiteY2" fmla="*/ 0 h 203200"/>
                    </a:gdLst>
                    <a:ahLst/>
                    <a:cxnLst>
                      <a:cxn ang="0">
                        <a:pos x="connsiteX0" y="connsiteY0"/>
                      </a:cxn>
                      <a:cxn ang="0">
                        <a:pos x="connsiteX1" y="connsiteY1"/>
                      </a:cxn>
                      <a:cxn ang="0">
                        <a:pos x="connsiteX2" y="connsiteY2"/>
                      </a:cxn>
                    </a:cxnLst>
                    <a:rect l="l" t="t" r="r" b="b"/>
                    <a:pathLst>
                      <a:path w="234950" h="203200">
                        <a:moveTo>
                          <a:pt x="0" y="0"/>
                        </a:moveTo>
                        <a:lnTo>
                          <a:pt x="120650" y="203200"/>
                        </a:lnTo>
                        <a:lnTo>
                          <a:pt x="234950" y="0"/>
                        </a:lnTo>
                      </a:path>
                    </a:pathLst>
                  </a:custGeom>
                  <a:noFill/>
                  <a:ln w="22225" cap="rnd">
                    <a:solidFill>
                      <a:schemeClr val="accent1"/>
                    </a:solidFill>
                    <a:round/>
                    <a:headEnd type="none"/>
                    <a:tailEnd type="none"/>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21" name="Rectangle 20">
                  <a:extLst>
                    <a:ext uri="{FF2B5EF4-FFF2-40B4-BE49-F238E27FC236}">
                      <a16:creationId xmlns:a16="http://schemas.microsoft.com/office/drawing/2014/main" id="{CC17C9E0-544A-B6BF-7F33-314B34F27BC8}"/>
                    </a:ext>
                  </a:extLst>
                </p:cNvPr>
                <p:cNvSpPr/>
                <p:nvPr/>
              </p:nvSpPr>
              <p:spPr>
                <a:xfrm>
                  <a:off x="2427153" y="4331666"/>
                  <a:ext cx="1564881" cy="363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rtlCol="0" anchor="t"/>
                <a:lstStyle/>
                <a:p>
                  <a:pPr algn="ctr"/>
                  <a:r>
                    <a:rPr lang="en-IN" b="1" dirty="0">
                      <a:solidFill>
                        <a:srgbClr val="0063A5"/>
                      </a:solidFill>
                    </a:rPr>
                    <a:t>2021</a:t>
                  </a:r>
                </a:p>
                <a:p>
                  <a:pPr algn="ctr"/>
                  <a:r>
                    <a:rPr lang="en-IN" sz="1200" dirty="0">
                      <a:solidFill>
                        <a:schemeClr val="tx1"/>
                      </a:solidFill>
                    </a:rPr>
                    <a:t>Lorem ipsum dolor sit amet, consectetuer adipiscing elit. Maecenas porttitor congue massa. Lorem ipsum dolor sit amet, </a:t>
                  </a:r>
                  <a:r>
                    <a:rPr lang="en-IN" sz="1200" dirty="0" err="1">
                      <a:solidFill>
                        <a:schemeClr val="tx1"/>
                      </a:solidFill>
                    </a:rPr>
                    <a:t>consectetuer</a:t>
                  </a:r>
                  <a:r>
                    <a:rPr lang="en-IN" sz="1200" dirty="0">
                      <a:solidFill>
                        <a:schemeClr val="tx1"/>
                      </a:solidFill>
                    </a:rPr>
                    <a:t> adipiscing elit. Maecenas </a:t>
                  </a:r>
                  <a:r>
                    <a:rPr lang="en-IN" sz="1200" dirty="0" err="1">
                      <a:solidFill>
                        <a:schemeClr val="tx1"/>
                      </a:solidFill>
                    </a:rPr>
                    <a:t>porttitor</a:t>
                  </a:r>
                  <a:r>
                    <a:rPr lang="en-IN" sz="1200" dirty="0">
                      <a:solidFill>
                        <a:schemeClr val="tx1"/>
                      </a:solidFill>
                    </a:rPr>
                    <a:t> </a:t>
                  </a:r>
                  <a:r>
                    <a:rPr lang="en-IN" sz="1200" dirty="0" err="1">
                      <a:solidFill>
                        <a:schemeClr val="tx1"/>
                      </a:solidFill>
                    </a:rPr>
                    <a:t>congue</a:t>
                  </a:r>
                  <a:r>
                    <a:rPr lang="en-IN" sz="1200" dirty="0">
                      <a:solidFill>
                        <a:schemeClr val="tx1"/>
                      </a:solidFill>
                    </a:rPr>
                    <a:t> massa. </a:t>
                  </a:r>
                  <a:r>
                    <a:rPr lang="en-IN" sz="1200" dirty="0" err="1">
                      <a:solidFill>
                        <a:schemeClr val="tx1"/>
                      </a:solidFill>
                    </a:rPr>
                    <a:t>Fusce</a:t>
                  </a:r>
                  <a:r>
                    <a:rPr lang="en-IN" sz="1200" dirty="0">
                      <a:solidFill>
                        <a:schemeClr val="tx1"/>
                      </a:solidFill>
                    </a:rPr>
                    <a:t> </a:t>
                  </a:r>
                  <a:r>
                    <a:rPr lang="en-IN" sz="1200" dirty="0" err="1">
                      <a:solidFill>
                        <a:schemeClr val="tx1"/>
                      </a:solidFill>
                    </a:rPr>
                    <a:t>posuere</a:t>
                  </a:r>
                  <a:r>
                    <a:rPr lang="en-IN" sz="1200" dirty="0">
                      <a:solidFill>
                        <a:schemeClr val="tx1"/>
                      </a:solidFill>
                    </a:rPr>
                    <a:t>, magna </a:t>
                  </a:r>
                  <a:r>
                    <a:rPr lang="en-IN" sz="1200" dirty="0" err="1">
                      <a:solidFill>
                        <a:schemeClr val="tx1"/>
                      </a:solidFill>
                    </a:rPr>
                    <a:t>sed</a:t>
                  </a:r>
                  <a:endParaRPr lang="en-IN" sz="1200" dirty="0">
                    <a:solidFill>
                      <a:schemeClr val="tx1"/>
                    </a:solidFill>
                  </a:endParaRPr>
                </a:p>
              </p:txBody>
            </p:sp>
          </p:grpSp>
          <p:sp>
            <p:nvSpPr>
              <p:cNvPr id="19" name="Oval 18">
                <a:extLst>
                  <a:ext uri="{FF2B5EF4-FFF2-40B4-BE49-F238E27FC236}">
                    <a16:creationId xmlns:a16="http://schemas.microsoft.com/office/drawing/2014/main" id="{B78B8D09-9969-906F-188A-2CA7F9EA87A9}"/>
                  </a:ext>
                </a:extLst>
              </p:cNvPr>
              <p:cNvSpPr/>
              <p:nvPr/>
            </p:nvSpPr>
            <p:spPr>
              <a:xfrm>
                <a:off x="4660568" y="2971626"/>
                <a:ext cx="958850" cy="958850"/>
              </a:xfrm>
              <a:prstGeom prst="ellipse">
                <a:avLst/>
              </a:prstGeom>
              <a:solidFill>
                <a:schemeClr val="bg1"/>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Shape&#10;&#10;Description automatically generated with low confidence">
              <a:extLst>
                <a:ext uri="{FF2B5EF4-FFF2-40B4-BE49-F238E27FC236}">
                  <a16:creationId xmlns:a16="http://schemas.microsoft.com/office/drawing/2014/main" id="{8B27CDF2-68D4-39A4-25B1-34FDEC76D0D6}"/>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63834" y="2227020"/>
              <a:ext cx="481236" cy="481236"/>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2FA548B3-4E29-2343-A070-EE66D209895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73450" y="2216645"/>
              <a:ext cx="481236" cy="481236"/>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9E360C8B-C6E8-D679-531A-DCDECFE7167F}"/>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813196" y="2225719"/>
              <a:ext cx="481236" cy="481236"/>
            </a:xfrm>
            <a:prstGeom prst="rect">
              <a:avLst/>
            </a:prstGeom>
          </p:spPr>
        </p:pic>
        <p:pic>
          <p:nvPicPr>
            <p:cNvPr id="15" name="Picture 14" descr="Shape&#10;&#10;Description automatically generated with low confidence">
              <a:extLst>
                <a:ext uri="{FF2B5EF4-FFF2-40B4-BE49-F238E27FC236}">
                  <a16:creationId xmlns:a16="http://schemas.microsoft.com/office/drawing/2014/main" id="{D4285637-769F-A8FD-2BAC-FF5E44E626E5}"/>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843322" y="2238982"/>
              <a:ext cx="481236" cy="481236"/>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5A1F8856-F371-9C53-6F57-19E36FF65B81}"/>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03578" y="2230443"/>
              <a:ext cx="481236" cy="481236"/>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BAC90C50-4011-8F97-4A21-DB7BD4E4FF1B}"/>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933706" y="2228722"/>
              <a:ext cx="481236" cy="481236"/>
            </a:xfrm>
            <a:prstGeom prst="rect">
              <a:avLst/>
            </a:prstGeom>
          </p:spPr>
        </p:pic>
      </p:grpSp>
      <p:pic>
        <p:nvPicPr>
          <p:cNvPr id="74" name="Graphic 73">
            <a:extLst>
              <a:ext uri="{FF2B5EF4-FFF2-40B4-BE49-F238E27FC236}">
                <a16:creationId xmlns:a16="http://schemas.microsoft.com/office/drawing/2014/main" id="{28F5A8A9-102F-375F-B847-5A1CEEDFFB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11062" y="1408145"/>
            <a:ext cx="1003166" cy="1003164"/>
          </a:xfrm>
          <a:prstGeom prst="rect">
            <a:avLst/>
          </a:prstGeom>
        </p:spPr>
      </p:pic>
      <p:pic>
        <p:nvPicPr>
          <p:cNvPr id="75" name="Graphic 74">
            <a:extLst>
              <a:ext uri="{FF2B5EF4-FFF2-40B4-BE49-F238E27FC236}">
                <a16:creationId xmlns:a16="http://schemas.microsoft.com/office/drawing/2014/main" id="{4783C285-91B5-AA65-F82D-2EC928D1D2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73890" y="1408145"/>
            <a:ext cx="1003166" cy="1003164"/>
          </a:xfrm>
          <a:prstGeom prst="rect">
            <a:avLst/>
          </a:prstGeom>
        </p:spPr>
      </p:pic>
      <p:pic>
        <p:nvPicPr>
          <p:cNvPr id="76" name="Graphic 75">
            <a:extLst>
              <a:ext uri="{FF2B5EF4-FFF2-40B4-BE49-F238E27FC236}">
                <a16:creationId xmlns:a16="http://schemas.microsoft.com/office/drawing/2014/main" id="{145835E7-6D1F-30AF-3D12-C3598A0E31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57297" y="1408145"/>
            <a:ext cx="1003166" cy="1003164"/>
          </a:xfrm>
          <a:prstGeom prst="rect">
            <a:avLst/>
          </a:prstGeom>
        </p:spPr>
      </p:pic>
      <p:pic>
        <p:nvPicPr>
          <p:cNvPr id="77" name="Graphic 76">
            <a:extLst>
              <a:ext uri="{FF2B5EF4-FFF2-40B4-BE49-F238E27FC236}">
                <a16:creationId xmlns:a16="http://schemas.microsoft.com/office/drawing/2014/main" id="{A002D3EF-522C-23AD-BAFC-E8AB5269A8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47837" y="1408145"/>
            <a:ext cx="1003166" cy="1003164"/>
          </a:xfrm>
          <a:prstGeom prst="rect">
            <a:avLst/>
          </a:prstGeom>
        </p:spPr>
      </p:pic>
      <p:pic>
        <p:nvPicPr>
          <p:cNvPr id="78" name="Graphic 77">
            <a:extLst>
              <a:ext uri="{FF2B5EF4-FFF2-40B4-BE49-F238E27FC236}">
                <a16:creationId xmlns:a16="http://schemas.microsoft.com/office/drawing/2014/main" id="{E854C0AE-4005-69C0-8124-72BBBBFAD5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72741" y="1408145"/>
            <a:ext cx="1003166" cy="1003164"/>
          </a:xfrm>
          <a:prstGeom prst="rect">
            <a:avLst/>
          </a:prstGeom>
        </p:spPr>
      </p:pic>
      <p:pic>
        <p:nvPicPr>
          <p:cNvPr id="79" name="Graphic 78">
            <a:extLst>
              <a:ext uri="{FF2B5EF4-FFF2-40B4-BE49-F238E27FC236}">
                <a16:creationId xmlns:a16="http://schemas.microsoft.com/office/drawing/2014/main" id="{F45AC6BE-AAB4-9E8E-1076-73ECF9E473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2787" y="1408145"/>
            <a:ext cx="1003166" cy="1003164"/>
          </a:xfrm>
          <a:prstGeom prst="rect">
            <a:avLst/>
          </a:prstGeom>
        </p:spPr>
      </p:pic>
      <p:sp>
        <p:nvSpPr>
          <p:cNvPr id="81" name="Slide Number Placeholder 27">
            <a:extLst>
              <a:ext uri="{FF2B5EF4-FFF2-40B4-BE49-F238E27FC236}">
                <a16:creationId xmlns:a16="http://schemas.microsoft.com/office/drawing/2014/main" id="{6C078732-2203-7834-7388-E41076871225}"/>
              </a:ext>
            </a:extLst>
          </p:cNvPr>
          <p:cNvSpPr>
            <a:spLocks noGrp="1"/>
          </p:cNvSpPr>
          <p:nvPr>
            <p:ph type="sldNum" sz="quarter" idx="12"/>
          </p:nvPr>
        </p:nvSpPr>
        <p:spPr>
          <a:xfrm>
            <a:off x="11724751" y="6515099"/>
            <a:ext cx="305745"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376130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CDFA1-33DA-A2A9-5D42-586C6C1BC662}"/>
              </a:ext>
            </a:extLst>
          </p:cNvPr>
          <p:cNvSpPr>
            <a:spLocks noGrp="1"/>
          </p:cNvSpPr>
          <p:nvPr>
            <p:ph type="title"/>
          </p:nvPr>
        </p:nvSpPr>
        <p:spPr/>
        <p:txBody>
          <a:bodyPr/>
          <a:lstStyle/>
          <a:p>
            <a:r>
              <a:rPr lang="en-GB" dirty="0"/>
              <a:t>Embedded videos</a:t>
            </a:r>
          </a:p>
        </p:txBody>
      </p:sp>
      <p:pic>
        <p:nvPicPr>
          <p:cNvPr id="4" name="_import_61627e11826988.36091855_FPpreview">
            <a:hlinkClick r:id="" action="ppaction://media"/>
            <a:extLst>
              <a:ext uri="{FF2B5EF4-FFF2-40B4-BE49-F238E27FC236}">
                <a16:creationId xmlns:a16="http://schemas.microsoft.com/office/drawing/2014/main" id="{E11ECBF4-9226-8578-CE35-DA8E943745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8700" y="1293017"/>
            <a:ext cx="7594600" cy="4271966"/>
          </a:xfrm>
          <a:prstGeom prst="rect">
            <a:avLst/>
          </a:prstGeom>
        </p:spPr>
      </p:pic>
      <p:sp>
        <p:nvSpPr>
          <p:cNvPr id="6" name="Slide Number Placeholder 27">
            <a:extLst>
              <a:ext uri="{FF2B5EF4-FFF2-40B4-BE49-F238E27FC236}">
                <a16:creationId xmlns:a16="http://schemas.microsoft.com/office/drawing/2014/main" id="{C978446A-A002-1E69-063F-ECEDFEEA9B72}"/>
              </a:ext>
            </a:extLst>
          </p:cNvPr>
          <p:cNvSpPr>
            <a:spLocks noGrp="1"/>
          </p:cNvSpPr>
          <p:nvPr>
            <p:ph type="sldNum" sz="quarter" idx="12"/>
          </p:nvPr>
        </p:nvSpPr>
        <p:spPr>
          <a:xfrm>
            <a:off x="11724751" y="6515099"/>
            <a:ext cx="305745"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47898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floor, living, room&#10;&#10;Description automatically generated">
            <a:extLst>
              <a:ext uri="{FF2B5EF4-FFF2-40B4-BE49-F238E27FC236}">
                <a16:creationId xmlns:a16="http://schemas.microsoft.com/office/drawing/2014/main" id="{6845BD71-AFBD-3739-5E4C-8B24B3F3E0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0486" b="10938"/>
          <a:stretch/>
        </p:blipFill>
        <p:spPr>
          <a:xfrm>
            <a:off x="0" y="1320800"/>
            <a:ext cx="12192000" cy="5029200"/>
          </a:xfrm>
          <a:prstGeom prst="rect">
            <a:avLst/>
          </a:prstGeom>
        </p:spPr>
      </p:pic>
      <p:pic>
        <p:nvPicPr>
          <p:cNvPr id="10" name="Picture 9">
            <a:extLst>
              <a:ext uri="{FF2B5EF4-FFF2-40B4-BE49-F238E27FC236}">
                <a16:creationId xmlns:a16="http://schemas.microsoft.com/office/drawing/2014/main" id="{6A3184D4-40CC-6E39-855A-19562B0F8DA3}"/>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1363" r="8629" b="14051"/>
          <a:stretch/>
        </p:blipFill>
        <p:spPr>
          <a:xfrm>
            <a:off x="-71120" y="0"/>
            <a:ext cx="12263120" cy="6350000"/>
          </a:xfrm>
          <a:prstGeom prst="rect">
            <a:avLst/>
          </a:prstGeom>
        </p:spPr>
      </p:pic>
      <p:sp>
        <p:nvSpPr>
          <p:cNvPr id="2" name="Title 1">
            <a:extLst>
              <a:ext uri="{FF2B5EF4-FFF2-40B4-BE49-F238E27FC236}">
                <a16:creationId xmlns:a16="http://schemas.microsoft.com/office/drawing/2014/main" id="{22DEDAFF-15C4-F616-2414-98D7F934687B}"/>
              </a:ext>
            </a:extLst>
          </p:cNvPr>
          <p:cNvSpPr>
            <a:spLocks noGrp="1"/>
          </p:cNvSpPr>
          <p:nvPr>
            <p:ph type="title"/>
          </p:nvPr>
        </p:nvSpPr>
        <p:spPr/>
        <p:txBody>
          <a:bodyPr/>
          <a:lstStyle/>
          <a:p>
            <a:r>
              <a:rPr lang="en-GB" dirty="0"/>
              <a:t>Translucent backgrounds with text</a:t>
            </a:r>
          </a:p>
        </p:txBody>
      </p:sp>
      <p:sp>
        <p:nvSpPr>
          <p:cNvPr id="7" name="TextBox 6">
            <a:extLst>
              <a:ext uri="{FF2B5EF4-FFF2-40B4-BE49-F238E27FC236}">
                <a16:creationId xmlns:a16="http://schemas.microsoft.com/office/drawing/2014/main" id="{CF2275FD-82F2-B8CA-562C-CD3000FBB960}"/>
              </a:ext>
            </a:extLst>
          </p:cNvPr>
          <p:cNvSpPr txBox="1"/>
          <p:nvPr/>
        </p:nvSpPr>
        <p:spPr>
          <a:xfrm>
            <a:off x="354887" y="1877600"/>
            <a:ext cx="6312258" cy="1938992"/>
          </a:xfrm>
          <a:prstGeom prst="rect">
            <a:avLst/>
          </a:prstGeom>
          <a:noFill/>
        </p:spPr>
        <p:txBody>
          <a:bodyPr wrap="square" lIns="0" tIns="0" rIns="0" bIns="0">
            <a:spAutoFit/>
          </a:bodyPr>
          <a:lstStyle/>
          <a:p>
            <a:r>
              <a:rPr lang="en-US" dirty="0"/>
              <a:t>Lorem ipsum dolor sit amet, consectetuer adipiscing elit. Maecenas porttitor congue massa. Fusce posuere, magna sed pulvinar ultricies, purus lectus malesuada libero, sit amet commodo magna eros quis urna. Nunc viverra imperdiet enim. Fusce est. Vivamus a tellus. Pellentesque habitant morbi tristique senectus et netus et malesuada fames ac turpis egestas. Proin pharetra nonummy pede. Mauris et </a:t>
            </a:r>
            <a:r>
              <a:rPr lang="en-US" dirty="0" err="1"/>
              <a:t>orci</a:t>
            </a:r>
            <a:r>
              <a:rPr lang="en-US"/>
              <a:t>.</a:t>
            </a:r>
            <a:endParaRPr lang="en-US" dirty="0"/>
          </a:p>
        </p:txBody>
      </p:sp>
      <p:sp>
        <p:nvSpPr>
          <p:cNvPr id="8" name="Rectangle 7">
            <a:extLst>
              <a:ext uri="{FF2B5EF4-FFF2-40B4-BE49-F238E27FC236}">
                <a16:creationId xmlns:a16="http://schemas.microsoft.com/office/drawing/2014/main" id="{3DB387FF-4BA0-E64C-3D76-B153EA80CF8C}"/>
              </a:ext>
            </a:extLst>
          </p:cNvPr>
          <p:cNvSpPr/>
          <p:nvPr/>
        </p:nvSpPr>
        <p:spPr>
          <a:xfrm>
            <a:off x="348894" y="1722438"/>
            <a:ext cx="13589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7">
            <a:extLst>
              <a:ext uri="{FF2B5EF4-FFF2-40B4-BE49-F238E27FC236}">
                <a16:creationId xmlns:a16="http://schemas.microsoft.com/office/drawing/2014/main" id="{104CFF31-3DC3-6A6F-AA96-0F74D50B7612}"/>
              </a:ext>
            </a:extLst>
          </p:cNvPr>
          <p:cNvSpPr>
            <a:spLocks noGrp="1"/>
          </p:cNvSpPr>
          <p:nvPr>
            <p:ph type="sldNum" sz="quarter" idx="12"/>
          </p:nvPr>
        </p:nvSpPr>
        <p:spPr>
          <a:xfrm>
            <a:off x="11724751" y="6515099"/>
            <a:ext cx="305745"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68630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C6C7E2-7961-FCD7-0CF2-856A70D5B33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06" b="306"/>
          <a:stretch/>
        </p:blipFill>
        <p:spPr>
          <a:xfrm>
            <a:off x="-63499" y="-37031"/>
            <a:ext cx="12394002" cy="6932062"/>
          </a:xfrm>
          <a:prstGeom prst="rect">
            <a:avLst/>
          </a:prstGeom>
        </p:spPr>
      </p:pic>
      <p:grpSp>
        <p:nvGrpSpPr>
          <p:cNvPr id="12" name="Group 11">
            <a:extLst>
              <a:ext uri="{FF2B5EF4-FFF2-40B4-BE49-F238E27FC236}">
                <a16:creationId xmlns:a16="http://schemas.microsoft.com/office/drawing/2014/main" id="{1420F446-5303-ED1B-899C-1AF4857F61F8}"/>
              </a:ext>
            </a:extLst>
          </p:cNvPr>
          <p:cNvGrpSpPr/>
          <p:nvPr/>
        </p:nvGrpSpPr>
        <p:grpSpPr>
          <a:xfrm>
            <a:off x="254963" y="2528050"/>
            <a:ext cx="5701337" cy="1586750"/>
            <a:chOff x="254963" y="3311640"/>
            <a:chExt cx="5701337" cy="1586750"/>
          </a:xfrm>
        </p:grpSpPr>
        <p:sp>
          <p:nvSpPr>
            <p:cNvPr id="2" name="TextBox 1">
              <a:extLst>
                <a:ext uri="{FF2B5EF4-FFF2-40B4-BE49-F238E27FC236}">
                  <a16:creationId xmlns:a16="http://schemas.microsoft.com/office/drawing/2014/main" id="{47995944-CF10-7B99-42AB-DF199BD0C00B}"/>
                </a:ext>
              </a:extLst>
            </p:cNvPr>
            <p:cNvSpPr txBox="1"/>
            <p:nvPr/>
          </p:nvSpPr>
          <p:spPr>
            <a:xfrm>
              <a:off x="254963" y="3565277"/>
              <a:ext cx="5701337" cy="771365"/>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Source Sans Pro"/>
                  <a:ea typeface="+mn-ea"/>
                  <a:cs typeface="Arial" panose="020B0604020202020204" pitchFamily="34" charset="0"/>
                </a:rPr>
                <a:t>THANK YOU</a:t>
              </a:r>
            </a:p>
          </p:txBody>
        </p:sp>
        <p:sp>
          <p:nvSpPr>
            <p:cNvPr id="10" name="Rectangle 9">
              <a:extLst>
                <a:ext uri="{FF2B5EF4-FFF2-40B4-BE49-F238E27FC236}">
                  <a16:creationId xmlns:a16="http://schemas.microsoft.com/office/drawing/2014/main" id="{6EF1FC3B-E3AD-1E61-3033-3E485763A7EA}"/>
                </a:ext>
              </a:extLst>
            </p:cNvPr>
            <p:cNvSpPr/>
            <p:nvPr/>
          </p:nvSpPr>
          <p:spPr>
            <a:xfrm rot="5400000">
              <a:off x="860498" y="2794041"/>
              <a:ext cx="90868" cy="112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AF"/>
                </a:solidFill>
                <a:effectLst/>
                <a:uLnTx/>
                <a:uFillTx/>
                <a:latin typeface="Source Sans Pro"/>
                <a:ea typeface="+mn-ea"/>
                <a:cs typeface="+mn-cs"/>
              </a:endParaRPr>
            </a:p>
          </p:txBody>
        </p:sp>
        <p:sp>
          <p:nvSpPr>
            <p:cNvPr id="11" name="Rectangle 10">
              <a:extLst>
                <a:ext uri="{FF2B5EF4-FFF2-40B4-BE49-F238E27FC236}">
                  <a16:creationId xmlns:a16="http://schemas.microsoft.com/office/drawing/2014/main" id="{1E71F9F6-25AA-1DB3-74AB-3FC45C69DDA3}"/>
                </a:ext>
              </a:extLst>
            </p:cNvPr>
            <p:cNvSpPr/>
            <p:nvPr/>
          </p:nvSpPr>
          <p:spPr>
            <a:xfrm>
              <a:off x="342898" y="4504690"/>
              <a:ext cx="2120902" cy="3937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ource Sans Pro"/>
                  <a:ea typeface="+mn-ea"/>
                  <a:cs typeface="+mn-cs"/>
                </a:rPr>
                <a:t>https://aom.org/</a:t>
              </a:r>
            </a:p>
          </p:txBody>
        </p:sp>
      </p:grpSp>
      <p:sp>
        <p:nvSpPr>
          <p:cNvPr id="27" name="Arc 26">
            <a:extLst>
              <a:ext uri="{FF2B5EF4-FFF2-40B4-BE49-F238E27FC236}">
                <a16:creationId xmlns:a16="http://schemas.microsoft.com/office/drawing/2014/main" id="{77065DDD-F559-BCCD-4D39-961EAD6C12ED}"/>
              </a:ext>
            </a:extLst>
          </p:cNvPr>
          <p:cNvSpPr/>
          <p:nvPr/>
        </p:nvSpPr>
        <p:spPr>
          <a:xfrm rot="16200000">
            <a:off x="6891253" y="655442"/>
            <a:ext cx="4448681" cy="4448683"/>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pic>
        <p:nvPicPr>
          <p:cNvPr id="26" name="Picture 25">
            <a:extLst>
              <a:ext uri="{FF2B5EF4-FFF2-40B4-BE49-F238E27FC236}">
                <a16:creationId xmlns:a16="http://schemas.microsoft.com/office/drawing/2014/main" id="{304C4066-0F79-8996-9E21-688CB93A13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51055" y="885033"/>
            <a:ext cx="3929076" cy="3929075"/>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pic>
      <p:pic>
        <p:nvPicPr>
          <p:cNvPr id="3" name="Graphic 2">
            <a:extLst>
              <a:ext uri="{FF2B5EF4-FFF2-40B4-BE49-F238E27FC236}">
                <a16:creationId xmlns:a16="http://schemas.microsoft.com/office/drawing/2014/main" id="{AFE609BF-0EC0-1CA3-507C-ECEA63B175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5985" y="839963"/>
            <a:ext cx="4019216" cy="4019214"/>
          </a:xfrm>
          <a:prstGeom prst="rect">
            <a:avLst/>
          </a:prstGeom>
        </p:spPr>
      </p:pic>
    </p:spTree>
    <p:extLst>
      <p:ext uri="{BB962C8B-B14F-4D97-AF65-F5344CB8AC3E}">
        <p14:creationId xmlns:p14="http://schemas.microsoft.com/office/powerpoint/2010/main" val="4235917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445A4E-215E-6931-09B0-EBE8692A1C1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06" b="306"/>
          <a:stretch/>
        </p:blipFill>
        <p:spPr>
          <a:xfrm>
            <a:off x="-63499" y="-37031"/>
            <a:ext cx="12394002" cy="6932062"/>
          </a:xfrm>
          <a:prstGeom prst="rect">
            <a:avLst/>
          </a:prstGeom>
        </p:spPr>
      </p:pic>
      <p:grpSp>
        <p:nvGrpSpPr>
          <p:cNvPr id="12" name="Group 11">
            <a:extLst>
              <a:ext uri="{FF2B5EF4-FFF2-40B4-BE49-F238E27FC236}">
                <a16:creationId xmlns:a16="http://schemas.microsoft.com/office/drawing/2014/main" id="{1420F446-5303-ED1B-899C-1AF4857F61F8}"/>
              </a:ext>
            </a:extLst>
          </p:cNvPr>
          <p:cNvGrpSpPr/>
          <p:nvPr/>
        </p:nvGrpSpPr>
        <p:grpSpPr>
          <a:xfrm>
            <a:off x="254963" y="2528050"/>
            <a:ext cx="5701337" cy="1586750"/>
            <a:chOff x="254963" y="3311640"/>
            <a:chExt cx="5701337" cy="1586750"/>
          </a:xfrm>
        </p:grpSpPr>
        <p:sp>
          <p:nvSpPr>
            <p:cNvPr id="2" name="TextBox 1">
              <a:extLst>
                <a:ext uri="{FF2B5EF4-FFF2-40B4-BE49-F238E27FC236}">
                  <a16:creationId xmlns:a16="http://schemas.microsoft.com/office/drawing/2014/main" id="{47995944-CF10-7B99-42AB-DF199BD0C00B}"/>
                </a:ext>
              </a:extLst>
            </p:cNvPr>
            <p:cNvSpPr txBox="1"/>
            <p:nvPr/>
          </p:nvSpPr>
          <p:spPr>
            <a:xfrm>
              <a:off x="254963" y="3565277"/>
              <a:ext cx="5701337" cy="771365"/>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Source Sans Pro"/>
                  <a:ea typeface="+mn-ea"/>
                  <a:cs typeface="Arial" panose="020B0604020202020204" pitchFamily="34" charset="0"/>
                </a:rPr>
                <a:t>STRATEGIC PLAN</a:t>
              </a:r>
            </a:p>
          </p:txBody>
        </p:sp>
        <p:sp>
          <p:nvSpPr>
            <p:cNvPr id="10" name="Rectangle 9">
              <a:extLst>
                <a:ext uri="{FF2B5EF4-FFF2-40B4-BE49-F238E27FC236}">
                  <a16:creationId xmlns:a16="http://schemas.microsoft.com/office/drawing/2014/main" id="{6EF1FC3B-E3AD-1E61-3033-3E485763A7EA}"/>
                </a:ext>
              </a:extLst>
            </p:cNvPr>
            <p:cNvSpPr/>
            <p:nvPr/>
          </p:nvSpPr>
          <p:spPr>
            <a:xfrm rot="5400000">
              <a:off x="860498" y="2794041"/>
              <a:ext cx="90868" cy="112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AF"/>
                </a:solidFill>
                <a:effectLst/>
                <a:uLnTx/>
                <a:uFillTx/>
                <a:latin typeface="Source Sans Pro"/>
                <a:ea typeface="+mn-ea"/>
                <a:cs typeface="+mn-cs"/>
              </a:endParaRPr>
            </a:p>
          </p:txBody>
        </p:sp>
        <p:sp>
          <p:nvSpPr>
            <p:cNvPr id="11" name="Rectangle 10">
              <a:extLst>
                <a:ext uri="{FF2B5EF4-FFF2-40B4-BE49-F238E27FC236}">
                  <a16:creationId xmlns:a16="http://schemas.microsoft.com/office/drawing/2014/main" id="{1E71F9F6-25AA-1DB3-74AB-3FC45C69DDA3}"/>
                </a:ext>
              </a:extLst>
            </p:cNvPr>
            <p:cNvSpPr/>
            <p:nvPr/>
          </p:nvSpPr>
          <p:spPr>
            <a:xfrm>
              <a:off x="342898" y="4504690"/>
              <a:ext cx="1727200" cy="3937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ource Sans Pro"/>
                  <a:ea typeface="+mn-ea"/>
                  <a:cs typeface="+mn-cs"/>
                </a:rPr>
                <a:t>June 2023</a:t>
              </a:r>
            </a:p>
          </p:txBody>
        </p:sp>
      </p:grpSp>
      <p:sp>
        <p:nvSpPr>
          <p:cNvPr id="27" name="Arc 26">
            <a:extLst>
              <a:ext uri="{FF2B5EF4-FFF2-40B4-BE49-F238E27FC236}">
                <a16:creationId xmlns:a16="http://schemas.microsoft.com/office/drawing/2014/main" id="{77065DDD-F559-BCCD-4D39-961EAD6C12ED}"/>
              </a:ext>
            </a:extLst>
          </p:cNvPr>
          <p:cNvSpPr/>
          <p:nvPr/>
        </p:nvSpPr>
        <p:spPr>
          <a:xfrm rot="16200000">
            <a:off x="6891253" y="655442"/>
            <a:ext cx="4448681" cy="4448683"/>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pic>
        <p:nvPicPr>
          <p:cNvPr id="26" name="Picture 25" descr="A chess board with chess pieces&#10;&#10;Description automatically generated with low confidence">
            <a:extLst>
              <a:ext uri="{FF2B5EF4-FFF2-40B4-BE49-F238E27FC236}">
                <a16:creationId xmlns:a16="http://schemas.microsoft.com/office/drawing/2014/main" id="{304C4066-0F79-8996-9E21-688CB93A13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51055" y="885033"/>
            <a:ext cx="3929076" cy="3929075"/>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pic>
      <p:pic>
        <p:nvPicPr>
          <p:cNvPr id="3" name="Graphic 2">
            <a:extLst>
              <a:ext uri="{FF2B5EF4-FFF2-40B4-BE49-F238E27FC236}">
                <a16:creationId xmlns:a16="http://schemas.microsoft.com/office/drawing/2014/main" id="{AFE609BF-0EC0-1CA3-507C-ECEA63B175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5985" y="839964"/>
            <a:ext cx="4019216" cy="4019214"/>
          </a:xfrm>
          <a:prstGeom prst="rect">
            <a:avLst/>
          </a:prstGeom>
        </p:spPr>
      </p:pic>
      <p:pic>
        <p:nvPicPr>
          <p:cNvPr id="4" name="Graphic 3">
            <a:extLst>
              <a:ext uri="{FF2B5EF4-FFF2-40B4-BE49-F238E27FC236}">
                <a16:creationId xmlns:a16="http://schemas.microsoft.com/office/drawing/2014/main" id="{CA7A4613-BF8F-742F-F3A9-A123334409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1933" y="5664634"/>
            <a:ext cx="2634463" cy="669887"/>
          </a:xfrm>
          <a:prstGeom prst="rect">
            <a:avLst/>
          </a:prstGeom>
        </p:spPr>
      </p:pic>
    </p:spTree>
    <p:extLst>
      <p:ext uri="{BB962C8B-B14F-4D97-AF65-F5344CB8AC3E}">
        <p14:creationId xmlns:p14="http://schemas.microsoft.com/office/powerpoint/2010/main" val="1818046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C6C7E2-7961-FCD7-0CF2-856A70D5B33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06" b="306"/>
          <a:stretch/>
        </p:blipFill>
        <p:spPr>
          <a:xfrm>
            <a:off x="-63499" y="-37031"/>
            <a:ext cx="12394002" cy="6932062"/>
          </a:xfrm>
          <a:prstGeom prst="rect">
            <a:avLst/>
          </a:prstGeom>
        </p:spPr>
      </p:pic>
      <p:grpSp>
        <p:nvGrpSpPr>
          <p:cNvPr id="12" name="Group 11">
            <a:extLst>
              <a:ext uri="{FF2B5EF4-FFF2-40B4-BE49-F238E27FC236}">
                <a16:creationId xmlns:a16="http://schemas.microsoft.com/office/drawing/2014/main" id="{1420F446-5303-ED1B-899C-1AF4857F61F8}"/>
              </a:ext>
            </a:extLst>
          </p:cNvPr>
          <p:cNvGrpSpPr/>
          <p:nvPr/>
        </p:nvGrpSpPr>
        <p:grpSpPr>
          <a:xfrm>
            <a:off x="254963" y="2562134"/>
            <a:ext cx="5701337" cy="990918"/>
            <a:chOff x="254963" y="3345724"/>
            <a:chExt cx="5701337" cy="990918"/>
          </a:xfrm>
        </p:grpSpPr>
        <p:sp>
          <p:nvSpPr>
            <p:cNvPr id="2" name="TextBox 1">
              <a:extLst>
                <a:ext uri="{FF2B5EF4-FFF2-40B4-BE49-F238E27FC236}">
                  <a16:creationId xmlns:a16="http://schemas.microsoft.com/office/drawing/2014/main" id="{47995944-CF10-7B99-42AB-DF199BD0C00B}"/>
                </a:ext>
              </a:extLst>
            </p:cNvPr>
            <p:cNvSpPr txBox="1"/>
            <p:nvPr/>
          </p:nvSpPr>
          <p:spPr>
            <a:xfrm>
              <a:off x="254963" y="3565277"/>
              <a:ext cx="5701337" cy="771365"/>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Source Sans Pro"/>
                  <a:ea typeface="+mn-ea"/>
                  <a:cs typeface="Arial" panose="020B0604020202020204" pitchFamily="34" charset="0"/>
                </a:rPr>
                <a:t>THANK YOU</a:t>
              </a:r>
            </a:p>
          </p:txBody>
        </p:sp>
        <p:sp>
          <p:nvSpPr>
            <p:cNvPr id="10" name="Rectangle 9">
              <a:extLst>
                <a:ext uri="{FF2B5EF4-FFF2-40B4-BE49-F238E27FC236}">
                  <a16:creationId xmlns:a16="http://schemas.microsoft.com/office/drawing/2014/main" id="{6EF1FC3B-E3AD-1E61-3033-3E485763A7EA}"/>
                </a:ext>
              </a:extLst>
            </p:cNvPr>
            <p:cNvSpPr/>
            <p:nvPr/>
          </p:nvSpPr>
          <p:spPr>
            <a:xfrm rot="5400000">
              <a:off x="877540" y="2811083"/>
              <a:ext cx="56784" cy="112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AF"/>
                </a:solidFill>
                <a:effectLst/>
                <a:uLnTx/>
                <a:uFillTx/>
                <a:latin typeface="Source Sans Pro"/>
                <a:ea typeface="+mn-ea"/>
                <a:cs typeface="+mn-cs"/>
              </a:endParaRPr>
            </a:p>
          </p:txBody>
        </p:sp>
      </p:grpSp>
      <p:sp>
        <p:nvSpPr>
          <p:cNvPr id="27" name="Arc 26">
            <a:extLst>
              <a:ext uri="{FF2B5EF4-FFF2-40B4-BE49-F238E27FC236}">
                <a16:creationId xmlns:a16="http://schemas.microsoft.com/office/drawing/2014/main" id="{77065DDD-F559-BCCD-4D39-961EAD6C12ED}"/>
              </a:ext>
            </a:extLst>
          </p:cNvPr>
          <p:cNvSpPr/>
          <p:nvPr/>
        </p:nvSpPr>
        <p:spPr>
          <a:xfrm rot="16200000">
            <a:off x="6891253" y="655442"/>
            <a:ext cx="4448681" cy="4448683"/>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pic>
        <p:nvPicPr>
          <p:cNvPr id="26" name="Picture 25">
            <a:extLst>
              <a:ext uri="{FF2B5EF4-FFF2-40B4-BE49-F238E27FC236}">
                <a16:creationId xmlns:a16="http://schemas.microsoft.com/office/drawing/2014/main" id="{304C4066-0F79-8996-9E21-688CB93A1393}"/>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6667" r="16667"/>
          <a:stretch/>
        </p:blipFill>
        <p:spPr>
          <a:xfrm rot="3660009">
            <a:off x="7151055" y="885033"/>
            <a:ext cx="3929076" cy="3929075"/>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pic>
      <p:pic>
        <p:nvPicPr>
          <p:cNvPr id="3" name="Graphic 2">
            <a:extLst>
              <a:ext uri="{FF2B5EF4-FFF2-40B4-BE49-F238E27FC236}">
                <a16:creationId xmlns:a16="http://schemas.microsoft.com/office/drawing/2014/main" id="{AFE609BF-0EC0-1CA3-507C-ECEA63B175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05985" y="870176"/>
            <a:ext cx="4019216" cy="4019214"/>
          </a:xfrm>
          <a:prstGeom prst="rect">
            <a:avLst/>
          </a:prstGeom>
        </p:spPr>
      </p:pic>
      <p:pic>
        <p:nvPicPr>
          <p:cNvPr id="4" name="Picture 3">
            <a:hlinkClick r:id="rId7"/>
            <a:extLst>
              <a:ext uri="{FF2B5EF4-FFF2-40B4-BE49-F238E27FC236}">
                <a16:creationId xmlns:a16="http://schemas.microsoft.com/office/drawing/2014/main" id="{A84B3526-F1BF-9198-45B6-E9D577FB6C8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68285" y="5654917"/>
            <a:ext cx="3027977" cy="908392"/>
          </a:xfrm>
          <a:prstGeom prst="rect">
            <a:avLst/>
          </a:prstGeom>
        </p:spPr>
      </p:pic>
    </p:spTree>
    <p:extLst>
      <p:ext uri="{BB962C8B-B14F-4D97-AF65-F5344CB8AC3E}">
        <p14:creationId xmlns:p14="http://schemas.microsoft.com/office/powerpoint/2010/main" val="4086369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445A4E-215E-6931-09B0-EBE8692A1C1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06" b="306"/>
          <a:stretch/>
        </p:blipFill>
        <p:spPr>
          <a:xfrm>
            <a:off x="-63499" y="-37031"/>
            <a:ext cx="12394002" cy="6932062"/>
          </a:xfrm>
          <a:prstGeom prst="rect">
            <a:avLst/>
          </a:prstGeom>
        </p:spPr>
      </p:pic>
      <p:grpSp>
        <p:nvGrpSpPr>
          <p:cNvPr id="12" name="Group 11">
            <a:extLst>
              <a:ext uri="{FF2B5EF4-FFF2-40B4-BE49-F238E27FC236}">
                <a16:creationId xmlns:a16="http://schemas.microsoft.com/office/drawing/2014/main" id="{1420F446-5303-ED1B-899C-1AF4857F61F8}"/>
              </a:ext>
            </a:extLst>
          </p:cNvPr>
          <p:cNvGrpSpPr/>
          <p:nvPr/>
        </p:nvGrpSpPr>
        <p:grpSpPr>
          <a:xfrm>
            <a:off x="254963" y="2528050"/>
            <a:ext cx="5701337" cy="1586750"/>
            <a:chOff x="254963" y="3311640"/>
            <a:chExt cx="5701337" cy="1586750"/>
          </a:xfrm>
        </p:grpSpPr>
        <p:sp>
          <p:nvSpPr>
            <p:cNvPr id="2" name="TextBox 1">
              <a:extLst>
                <a:ext uri="{FF2B5EF4-FFF2-40B4-BE49-F238E27FC236}">
                  <a16:creationId xmlns:a16="http://schemas.microsoft.com/office/drawing/2014/main" id="{47995944-CF10-7B99-42AB-DF199BD0C00B}"/>
                </a:ext>
              </a:extLst>
            </p:cNvPr>
            <p:cNvSpPr txBox="1"/>
            <p:nvPr/>
          </p:nvSpPr>
          <p:spPr>
            <a:xfrm>
              <a:off x="254963" y="3565277"/>
              <a:ext cx="5701337" cy="771365"/>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Source Sans Pro"/>
                  <a:ea typeface="+mn-ea"/>
                  <a:cs typeface="Arial" panose="020B0604020202020204" pitchFamily="34" charset="0"/>
                </a:rPr>
                <a:t>STRATEGIC PLAN</a:t>
              </a:r>
            </a:p>
          </p:txBody>
        </p:sp>
        <p:sp>
          <p:nvSpPr>
            <p:cNvPr id="10" name="Rectangle 9">
              <a:extLst>
                <a:ext uri="{FF2B5EF4-FFF2-40B4-BE49-F238E27FC236}">
                  <a16:creationId xmlns:a16="http://schemas.microsoft.com/office/drawing/2014/main" id="{6EF1FC3B-E3AD-1E61-3033-3E485763A7EA}"/>
                </a:ext>
              </a:extLst>
            </p:cNvPr>
            <p:cNvSpPr/>
            <p:nvPr/>
          </p:nvSpPr>
          <p:spPr>
            <a:xfrm rot="5400000">
              <a:off x="860498" y="2794041"/>
              <a:ext cx="90868" cy="112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AF"/>
                </a:solidFill>
                <a:effectLst/>
                <a:uLnTx/>
                <a:uFillTx/>
                <a:latin typeface="Source Sans Pro"/>
                <a:ea typeface="+mn-ea"/>
                <a:cs typeface="+mn-cs"/>
              </a:endParaRPr>
            </a:p>
          </p:txBody>
        </p:sp>
        <p:sp>
          <p:nvSpPr>
            <p:cNvPr id="11" name="Rectangle 10">
              <a:extLst>
                <a:ext uri="{FF2B5EF4-FFF2-40B4-BE49-F238E27FC236}">
                  <a16:creationId xmlns:a16="http://schemas.microsoft.com/office/drawing/2014/main" id="{1E71F9F6-25AA-1DB3-74AB-3FC45C69DDA3}"/>
                </a:ext>
              </a:extLst>
            </p:cNvPr>
            <p:cNvSpPr/>
            <p:nvPr/>
          </p:nvSpPr>
          <p:spPr>
            <a:xfrm>
              <a:off x="342898" y="4504690"/>
              <a:ext cx="1727200" cy="3937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ource Sans Pro"/>
                  <a:ea typeface="+mn-ea"/>
                  <a:cs typeface="+mn-cs"/>
                </a:rPr>
                <a:t>June 2023</a:t>
              </a:r>
            </a:p>
          </p:txBody>
        </p:sp>
      </p:grpSp>
      <p:sp>
        <p:nvSpPr>
          <p:cNvPr id="27" name="Arc 26">
            <a:extLst>
              <a:ext uri="{FF2B5EF4-FFF2-40B4-BE49-F238E27FC236}">
                <a16:creationId xmlns:a16="http://schemas.microsoft.com/office/drawing/2014/main" id="{77065DDD-F559-BCCD-4D39-961EAD6C12ED}"/>
              </a:ext>
            </a:extLst>
          </p:cNvPr>
          <p:cNvSpPr/>
          <p:nvPr/>
        </p:nvSpPr>
        <p:spPr>
          <a:xfrm rot="16200000">
            <a:off x="6891253" y="655442"/>
            <a:ext cx="4448681" cy="4448683"/>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pic>
        <p:nvPicPr>
          <p:cNvPr id="26" name="Picture 25" descr="A chess board with chess pieces&#10;&#10;Description automatically generated with low confidence">
            <a:extLst>
              <a:ext uri="{FF2B5EF4-FFF2-40B4-BE49-F238E27FC236}">
                <a16:creationId xmlns:a16="http://schemas.microsoft.com/office/drawing/2014/main" id="{304C4066-0F79-8996-9E21-688CB93A13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51055" y="885033"/>
            <a:ext cx="3929076" cy="3929075"/>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pic>
      <p:pic>
        <p:nvPicPr>
          <p:cNvPr id="3" name="Graphic 2">
            <a:extLst>
              <a:ext uri="{FF2B5EF4-FFF2-40B4-BE49-F238E27FC236}">
                <a16:creationId xmlns:a16="http://schemas.microsoft.com/office/drawing/2014/main" id="{AFE609BF-0EC0-1CA3-507C-ECEA63B175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5985" y="839964"/>
            <a:ext cx="4019216" cy="4019214"/>
          </a:xfrm>
          <a:prstGeom prst="rect">
            <a:avLst/>
          </a:prstGeom>
        </p:spPr>
      </p:pic>
      <p:pic>
        <p:nvPicPr>
          <p:cNvPr id="7" name="Picture 6" descr="A logo on a black background&#10;&#10;Description automatically generated with low confidence">
            <a:extLst>
              <a:ext uri="{FF2B5EF4-FFF2-40B4-BE49-F238E27FC236}">
                <a16:creationId xmlns:a16="http://schemas.microsoft.com/office/drawing/2014/main" id="{CFF0A3F2-FA31-6984-6750-64684B9BF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8965" y="4945951"/>
            <a:ext cx="3200400" cy="2133601"/>
          </a:xfrm>
          <a:prstGeom prst="rect">
            <a:avLst/>
          </a:prstGeom>
        </p:spPr>
      </p:pic>
    </p:spTree>
    <p:extLst>
      <p:ext uri="{BB962C8B-B14F-4D97-AF65-F5344CB8AC3E}">
        <p14:creationId xmlns:p14="http://schemas.microsoft.com/office/powerpoint/2010/main" val="769465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group of people in a room&#10;&#10;Description automatically generated with low confidence">
            <a:extLst>
              <a:ext uri="{FF2B5EF4-FFF2-40B4-BE49-F238E27FC236}">
                <a16:creationId xmlns:a16="http://schemas.microsoft.com/office/drawing/2014/main" id="{D980BD5E-158C-03B2-8FA2-5C5E106ADC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3789" y="1082849"/>
            <a:ext cx="4691410" cy="4691410"/>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pic>
      <p:sp>
        <p:nvSpPr>
          <p:cNvPr id="54" name="TextBox 53">
            <a:extLst>
              <a:ext uri="{FF2B5EF4-FFF2-40B4-BE49-F238E27FC236}">
                <a16:creationId xmlns:a16="http://schemas.microsoft.com/office/drawing/2014/main" id="{100673FC-0129-47AC-F372-D1D81F755EB4}"/>
              </a:ext>
            </a:extLst>
          </p:cNvPr>
          <p:cNvSpPr txBox="1"/>
          <p:nvPr/>
        </p:nvSpPr>
        <p:spPr>
          <a:xfrm>
            <a:off x="466608" y="2080072"/>
            <a:ext cx="1727200" cy="147732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Sans Pro"/>
                <a:ea typeface="+mn-ea"/>
                <a:cs typeface="+mn-cs"/>
              </a:rPr>
              <a:t>01</a:t>
            </a:r>
            <a:endParaRPr kumimoji="0" lang="en-US"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Sans Pro"/>
              <a:ea typeface="+mn-ea"/>
              <a:cs typeface="+mn-cs"/>
            </a:endParaRPr>
          </a:p>
        </p:txBody>
      </p:sp>
      <p:sp>
        <p:nvSpPr>
          <p:cNvPr id="55" name="TextBox 54">
            <a:extLst>
              <a:ext uri="{FF2B5EF4-FFF2-40B4-BE49-F238E27FC236}">
                <a16:creationId xmlns:a16="http://schemas.microsoft.com/office/drawing/2014/main" id="{0C13282D-664C-FF5D-9836-EEBA6F7600E6}"/>
              </a:ext>
            </a:extLst>
          </p:cNvPr>
          <p:cNvSpPr txBox="1"/>
          <p:nvPr/>
        </p:nvSpPr>
        <p:spPr>
          <a:xfrm>
            <a:off x="484536" y="3623330"/>
            <a:ext cx="4508500" cy="1194558"/>
          </a:xfrm>
          <a:prstGeom prst="rect">
            <a:avLst/>
          </a:prstGeom>
          <a:noFill/>
        </p:spPr>
        <p:txBody>
          <a:bodyPr wrap="squar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Sans Pro"/>
                <a:ea typeface="+mn-ea"/>
                <a:cs typeface="Arial" panose="020B0604020202020204" pitchFamily="34" charset="0"/>
              </a:rPr>
              <a:t>MISSION</a:t>
            </a:r>
            <a:b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Sans Pro"/>
                <a:ea typeface="+mn-ea"/>
                <a:cs typeface="Arial" panose="020B0604020202020204" pitchFamily="34" charset="0"/>
              </a:rPr>
            </a:b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ource Sans Pro"/>
                <a:ea typeface="+mn-ea"/>
                <a:cs typeface="Arial" panose="020B0604020202020204" pitchFamily="34" charset="0"/>
              </a:rPr>
              <a:t>STATEMENT</a:t>
            </a:r>
          </a:p>
        </p:txBody>
      </p:sp>
      <p:pic>
        <p:nvPicPr>
          <p:cNvPr id="2" name="Graphic 1">
            <a:extLst>
              <a:ext uri="{FF2B5EF4-FFF2-40B4-BE49-F238E27FC236}">
                <a16:creationId xmlns:a16="http://schemas.microsoft.com/office/drawing/2014/main" id="{949CD9AA-BD40-48F9-134D-C3D1A43F8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3966" y="869967"/>
            <a:ext cx="5117178" cy="5117176"/>
          </a:xfrm>
          <a:prstGeom prst="rect">
            <a:avLst/>
          </a:prstGeom>
        </p:spPr>
      </p:pic>
      <p:pic>
        <p:nvPicPr>
          <p:cNvPr id="5" name="Graphic 4">
            <a:extLst>
              <a:ext uri="{FF2B5EF4-FFF2-40B4-BE49-F238E27FC236}">
                <a16:creationId xmlns:a16="http://schemas.microsoft.com/office/drawing/2014/main" id="{923E6755-64CE-0DC4-2F99-F57DF02C79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608" y="1082849"/>
            <a:ext cx="2634463" cy="669887"/>
          </a:xfrm>
          <a:prstGeom prst="rect">
            <a:avLst/>
          </a:prstGeom>
        </p:spPr>
      </p:pic>
    </p:spTree>
    <p:extLst>
      <p:ext uri="{BB962C8B-B14F-4D97-AF65-F5344CB8AC3E}">
        <p14:creationId xmlns:p14="http://schemas.microsoft.com/office/powerpoint/2010/main" val="1217801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0022-1C11-3F8B-CD6F-2400A2F86D30}"/>
              </a:ext>
            </a:extLst>
          </p:cNvPr>
          <p:cNvSpPr>
            <a:spLocks noGrp="1"/>
          </p:cNvSpPr>
          <p:nvPr>
            <p:ph type="title"/>
          </p:nvPr>
        </p:nvSpPr>
        <p:spPr>
          <a:xfrm>
            <a:off x="348893" y="342901"/>
            <a:ext cx="9544408" cy="761999"/>
          </a:xfrm>
        </p:spPr>
        <p:txBody>
          <a:bodyPr/>
          <a:lstStyle/>
          <a:p>
            <a:r>
              <a:rPr lang="en-US" dirty="0"/>
              <a:t>Our key values</a:t>
            </a:r>
          </a:p>
        </p:txBody>
      </p:sp>
      <p:sp>
        <p:nvSpPr>
          <p:cNvPr id="28" name="Slide Number Placeholder 27">
            <a:extLst>
              <a:ext uri="{FF2B5EF4-FFF2-40B4-BE49-F238E27FC236}">
                <a16:creationId xmlns:a16="http://schemas.microsoft.com/office/drawing/2014/main" id="{FD63F927-9CDA-C0AD-4B66-7C84008F748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grpSp>
        <p:nvGrpSpPr>
          <p:cNvPr id="11" name="Group 10">
            <a:extLst>
              <a:ext uri="{FF2B5EF4-FFF2-40B4-BE49-F238E27FC236}">
                <a16:creationId xmlns:a16="http://schemas.microsoft.com/office/drawing/2014/main" id="{543EF221-67EE-FA98-A55D-763A39D6A67D}"/>
              </a:ext>
            </a:extLst>
          </p:cNvPr>
          <p:cNvGrpSpPr/>
          <p:nvPr/>
        </p:nvGrpSpPr>
        <p:grpSpPr>
          <a:xfrm>
            <a:off x="1164897" y="1270374"/>
            <a:ext cx="2057400" cy="2057400"/>
            <a:chOff x="825500" y="2044700"/>
            <a:chExt cx="2057400" cy="2057400"/>
          </a:xfrm>
        </p:grpSpPr>
        <p:sp>
          <p:nvSpPr>
            <p:cNvPr id="7" name="Arc 6">
              <a:extLst>
                <a:ext uri="{FF2B5EF4-FFF2-40B4-BE49-F238E27FC236}">
                  <a16:creationId xmlns:a16="http://schemas.microsoft.com/office/drawing/2014/main" id="{AB6FEBCC-2361-A9C8-9B27-9518DF1AF1F2}"/>
                </a:ext>
              </a:extLst>
            </p:cNvPr>
            <p:cNvSpPr/>
            <p:nvPr/>
          </p:nvSpPr>
          <p:spPr>
            <a:xfrm>
              <a:off x="825500" y="2044700"/>
              <a:ext cx="2057400" cy="2057400"/>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 name="Oval 5">
              <a:extLst>
                <a:ext uri="{FF2B5EF4-FFF2-40B4-BE49-F238E27FC236}">
                  <a16:creationId xmlns:a16="http://schemas.microsoft.com/office/drawing/2014/main" id="{4AB08311-4C23-1BA6-C5CB-B9E1FB11F3DD}"/>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grpSp>
        <p:nvGrpSpPr>
          <p:cNvPr id="12" name="Group 11">
            <a:extLst>
              <a:ext uri="{FF2B5EF4-FFF2-40B4-BE49-F238E27FC236}">
                <a16:creationId xmlns:a16="http://schemas.microsoft.com/office/drawing/2014/main" id="{84ABD9F6-CC45-C9C7-FBDB-16877F2B106A}"/>
              </a:ext>
            </a:extLst>
          </p:cNvPr>
          <p:cNvGrpSpPr/>
          <p:nvPr/>
        </p:nvGrpSpPr>
        <p:grpSpPr>
          <a:xfrm>
            <a:off x="5101186" y="1270374"/>
            <a:ext cx="2057400" cy="2057400"/>
            <a:chOff x="825500" y="2044700"/>
            <a:chExt cx="2057400" cy="2057400"/>
          </a:xfrm>
        </p:grpSpPr>
        <p:sp>
          <p:nvSpPr>
            <p:cNvPr id="13" name="Arc 12">
              <a:extLst>
                <a:ext uri="{FF2B5EF4-FFF2-40B4-BE49-F238E27FC236}">
                  <a16:creationId xmlns:a16="http://schemas.microsoft.com/office/drawing/2014/main" id="{25D49980-F299-4BAB-8973-3F161437CDF1}"/>
                </a:ext>
              </a:extLst>
            </p:cNvPr>
            <p:cNvSpPr/>
            <p:nvPr/>
          </p:nvSpPr>
          <p:spPr>
            <a:xfrm>
              <a:off x="825500" y="2044700"/>
              <a:ext cx="2057400" cy="2057400"/>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4" name="Oval 13">
              <a:extLst>
                <a:ext uri="{FF2B5EF4-FFF2-40B4-BE49-F238E27FC236}">
                  <a16:creationId xmlns:a16="http://schemas.microsoft.com/office/drawing/2014/main" id="{E9F72FE0-B17A-A940-5DCD-0EFB49CEB25F}"/>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grpSp>
        <p:nvGrpSpPr>
          <p:cNvPr id="18" name="Group 17">
            <a:extLst>
              <a:ext uri="{FF2B5EF4-FFF2-40B4-BE49-F238E27FC236}">
                <a16:creationId xmlns:a16="http://schemas.microsoft.com/office/drawing/2014/main" id="{6587EF15-1138-A0EE-FA0E-FCC72AACD1B9}"/>
              </a:ext>
            </a:extLst>
          </p:cNvPr>
          <p:cNvGrpSpPr/>
          <p:nvPr/>
        </p:nvGrpSpPr>
        <p:grpSpPr>
          <a:xfrm>
            <a:off x="8969705" y="1270374"/>
            <a:ext cx="2057400" cy="2057400"/>
            <a:chOff x="825500" y="2044700"/>
            <a:chExt cx="2057400" cy="2057400"/>
          </a:xfrm>
        </p:grpSpPr>
        <p:sp>
          <p:nvSpPr>
            <p:cNvPr id="19" name="Arc 18">
              <a:extLst>
                <a:ext uri="{FF2B5EF4-FFF2-40B4-BE49-F238E27FC236}">
                  <a16:creationId xmlns:a16="http://schemas.microsoft.com/office/drawing/2014/main" id="{9E9D40A5-F554-7481-620A-695741B6BCE0}"/>
                </a:ext>
              </a:extLst>
            </p:cNvPr>
            <p:cNvSpPr/>
            <p:nvPr/>
          </p:nvSpPr>
          <p:spPr>
            <a:xfrm>
              <a:off x="825500" y="2044700"/>
              <a:ext cx="2057400" cy="2057400"/>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0" name="Oval 19">
              <a:extLst>
                <a:ext uri="{FF2B5EF4-FFF2-40B4-BE49-F238E27FC236}">
                  <a16:creationId xmlns:a16="http://schemas.microsoft.com/office/drawing/2014/main" id="{7B267D0E-D6C3-C8D5-3D76-1D656D7C04A9}"/>
                </a:ext>
              </a:extLst>
            </p:cNvPr>
            <p:cNvSpPr/>
            <p:nvPr/>
          </p:nvSpPr>
          <p:spPr>
            <a:xfrm>
              <a:off x="1041400" y="2260600"/>
              <a:ext cx="1625600" cy="1625600"/>
            </a:xfrm>
            <a:prstGeom prst="ellipse">
              <a:avLst/>
            </a:prstGeom>
            <a:solidFill>
              <a:schemeClr val="bg1">
                <a:lumMod val="95000"/>
              </a:schemeClr>
            </a:solidFill>
            <a:ln>
              <a:no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25" name="TextBox 24">
            <a:extLst>
              <a:ext uri="{FF2B5EF4-FFF2-40B4-BE49-F238E27FC236}">
                <a16:creationId xmlns:a16="http://schemas.microsoft.com/office/drawing/2014/main" id="{608CA65C-2CBD-A110-059A-D374F0176C45}"/>
              </a:ext>
            </a:extLst>
          </p:cNvPr>
          <p:cNvSpPr txBox="1"/>
          <p:nvPr/>
        </p:nvSpPr>
        <p:spPr>
          <a:xfrm>
            <a:off x="704946" y="3903044"/>
            <a:ext cx="295890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urce Sans Pro"/>
                <a:ea typeface="+mn-ea"/>
                <a:cs typeface="+mn-cs"/>
              </a:rPr>
              <a:t>Lorem ipsum dolor sit amet, consectetur adipiscing elit, sed do eiusmod tempor incididunt ut labore et</a:t>
            </a:r>
          </a:p>
        </p:txBody>
      </p:sp>
      <p:sp>
        <p:nvSpPr>
          <p:cNvPr id="26" name="TextBox 25">
            <a:extLst>
              <a:ext uri="{FF2B5EF4-FFF2-40B4-BE49-F238E27FC236}">
                <a16:creationId xmlns:a16="http://schemas.microsoft.com/office/drawing/2014/main" id="{DADCE196-FEEE-4840-66D8-1A5CE3F703D7}"/>
              </a:ext>
            </a:extLst>
          </p:cNvPr>
          <p:cNvSpPr txBox="1"/>
          <p:nvPr/>
        </p:nvSpPr>
        <p:spPr>
          <a:xfrm>
            <a:off x="4616546" y="3903044"/>
            <a:ext cx="295890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urce Sans Pro"/>
                <a:ea typeface="+mn-ea"/>
                <a:cs typeface="+mn-cs"/>
              </a:rPr>
              <a:t>Lorem ipsum dolor sit amet, consectetur adipiscing elit, sed do eiusmod tempor incididunt ut labore et</a:t>
            </a:r>
          </a:p>
        </p:txBody>
      </p:sp>
      <p:sp>
        <p:nvSpPr>
          <p:cNvPr id="29" name="TextBox 28">
            <a:extLst>
              <a:ext uri="{FF2B5EF4-FFF2-40B4-BE49-F238E27FC236}">
                <a16:creationId xmlns:a16="http://schemas.microsoft.com/office/drawing/2014/main" id="{0B4CD9B5-C706-E592-26F6-CDBCD7CB916E}"/>
              </a:ext>
            </a:extLst>
          </p:cNvPr>
          <p:cNvSpPr txBox="1"/>
          <p:nvPr/>
        </p:nvSpPr>
        <p:spPr>
          <a:xfrm>
            <a:off x="8528146" y="3903044"/>
            <a:ext cx="295890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urce Sans Pro"/>
                <a:ea typeface="+mn-ea"/>
                <a:cs typeface="+mn-cs"/>
              </a:rPr>
              <a:t>Lorem ipsum dolor sit amet, consectetur adipiscing elit, sed do eiusmod tempor incididunt ut labore et</a:t>
            </a:r>
          </a:p>
        </p:txBody>
      </p:sp>
      <p:sp>
        <p:nvSpPr>
          <p:cNvPr id="33" name="Freeform: Shape 32">
            <a:extLst>
              <a:ext uri="{FF2B5EF4-FFF2-40B4-BE49-F238E27FC236}">
                <a16:creationId xmlns:a16="http://schemas.microsoft.com/office/drawing/2014/main" id="{70AC7E64-B710-E9C3-637C-42AD9C78FB9E}"/>
              </a:ext>
            </a:extLst>
          </p:cNvPr>
          <p:cNvSpPr/>
          <p:nvPr/>
        </p:nvSpPr>
        <p:spPr>
          <a:xfrm>
            <a:off x="1945828" y="3598374"/>
            <a:ext cx="495538" cy="185794"/>
          </a:xfrm>
          <a:custGeom>
            <a:avLst/>
            <a:gdLst>
              <a:gd name="connsiteX0" fmla="*/ 0 w 234950"/>
              <a:gd name="connsiteY0" fmla="*/ 0 h 203200"/>
              <a:gd name="connsiteX1" fmla="*/ 120650 w 234950"/>
              <a:gd name="connsiteY1" fmla="*/ 203200 h 203200"/>
              <a:gd name="connsiteX2" fmla="*/ 234950 w 234950"/>
              <a:gd name="connsiteY2" fmla="*/ 0 h 203200"/>
            </a:gdLst>
            <a:ahLst/>
            <a:cxnLst>
              <a:cxn ang="0">
                <a:pos x="connsiteX0" y="connsiteY0"/>
              </a:cxn>
              <a:cxn ang="0">
                <a:pos x="connsiteX1" y="connsiteY1"/>
              </a:cxn>
              <a:cxn ang="0">
                <a:pos x="connsiteX2" y="connsiteY2"/>
              </a:cxn>
            </a:cxnLst>
            <a:rect l="l" t="t" r="r" b="b"/>
            <a:pathLst>
              <a:path w="234950" h="203200">
                <a:moveTo>
                  <a:pt x="0" y="0"/>
                </a:moveTo>
                <a:lnTo>
                  <a:pt x="120650" y="203200"/>
                </a:lnTo>
                <a:lnTo>
                  <a:pt x="234950" y="0"/>
                </a:lnTo>
              </a:path>
            </a:pathLst>
          </a:custGeom>
          <a:noFill/>
          <a:ln w="22225" cap="rnd">
            <a:solidFill>
              <a:schemeClr val="accent1"/>
            </a:solidFill>
            <a:round/>
            <a:headEnd type="none"/>
            <a:tailEnd type="none"/>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34" name="Freeform: Shape 33">
            <a:extLst>
              <a:ext uri="{FF2B5EF4-FFF2-40B4-BE49-F238E27FC236}">
                <a16:creationId xmlns:a16="http://schemas.microsoft.com/office/drawing/2014/main" id="{4137EB92-A9CF-269E-4EFC-4F368063BF75}"/>
              </a:ext>
            </a:extLst>
          </p:cNvPr>
          <p:cNvSpPr/>
          <p:nvPr/>
        </p:nvSpPr>
        <p:spPr>
          <a:xfrm>
            <a:off x="5848231" y="3598374"/>
            <a:ext cx="495538" cy="185794"/>
          </a:xfrm>
          <a:custGeom>
            <a:avLst/>
            <a:gdLst>
              <a:gd name="connsiteX0" fmla="*/ 0 w 234950"/>
              <a:gd name="connsiteY0" fmla="*/ 0 h 203200"/>
              <a:gd name="connsiteX1" fmla="*/ 120650 w 234950"/>
              <a:gd name="connsiteY1" fmla="*/ 203200 h 203200"/>
              <a:gd name="connsiteX2" fmla="*/ 234950 w 234950"/>
              <a:gd name="connsiteY2" fmla="*/ 0 h 203200"/>
            </a:gdLst>
            <a:ahLst/>
            <a:cxnLst>
              <a:cxn ang="0">
                <a:pos x="connsiteX0" y="connsiteY0"/>
              </a:cxn>
              <a:cxn ang="0">
                <a:pos x="connsiteX1" y="connsiteY1"/>
              </a:cxn>
              <a:cxn ang="0">
                <a:pos x="connsiteX2" y="connsiteY2"/>
              </a:cxn>
            </a:cxnLst>
            <a:rect l="l" t="t" r="r" b="b"/>
            <a:pathLst>
              <a:path w="234950" h="203200">
                <a:moveTo>
                  <a:pt x="0" y="0"/>
                </a:moveTo>
                <a:lnTo>
                  <a:pt x="120650" y="203200"/>
                </a:lnTo>
                <a:lnTo>
                  <a:pt x="234950" y="0"/>
                </a:lnTo>
              </a:path>
            </a:pathLst>
          </a:custGeom>
          <a:noFill/>
          <a:ln w="22225" cap="rnd">
            <a:solidFill>
              <a:schemeClr val="accent1"/>
            </a:solidFill>
            <a:round/>
            <a:headEnd type="none"/>
            <a:tailEnd type="none"/>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35" name="Freeform: Shape 34">
            <a:extLst>
              <a:ext uri="{FF2B5EF4-FFF2-40B4-BE49-F238E27FC236}">
                <a16:creationId xmlns:a16="http://schemas.microsoft.com/office/drawing/2014/main" id="{1E27ED66-71C6-E69E-89BF-0FAC25236712}"/>
              </a:ext>
            </a:extLst>
          </p:cNvPr>
          <p:cNvSpPr/>
          <p:nvPr/>
        </p:nvSpPr>
        <p:spPr>
          <a:xfrm>
            <a:off x="9750636" y="3598374"/>
            <a:ext cx="495538" cy="185794"/>
          </a:xfrm>
          <a:custGeom>
            <a:avLst/>
            <a:gdLst>
              <a:gd name="connsiteX0" fmla="*/ 0 w 234950"/>
              <a:gd name="connsiteY0" fmla="*/ 0 h 203200"/>
              <a:gd name="connsiteX1" fmla="*/ 120650 w 234950"/>
              <a:gd name="connsiteY1" fmla="*/ 203200 h 203200"/>
              <a:gd name="connsiteX2" fmla="*/ 234950 w 234950"/>
              <a:gd name="connsiteY2" fmla="*/ 0 h 203200"/>
            </a:gdLst>
            <a:ahLst/>
            <a:cxnLst>
              <a:cxn ang="0">
                <a:pos x="connsiteX0" y="connsiteY0"/>
              </a:cxn>
              <a:cxn ang="0">
                <a:pos x="connsiteX1" y="connsiteY1"/>
              </a:cxn>
              <a:cxn ang="0">
                <a:pos x="connsiteX2" y="connsiteY2"/>
              </a:cxn>
            </a:cxnLst>
            <a:rect l="l" t="t" r="r" b="b"/>
            <a:pathLst>
              <a:path w="234950" h="203200">
                <a:moveTo>
                  <a:pt x="0" y="0"/>
                </a:moveTo>
                <a:lnTo>
                  <a:pt x="120650" y="203200"/>
                </a:lnTo>
                <a:lnTo>
                  <a:pt x="234950" y="0"/>
                </a:lnTo>
              </a:path>
            </a:pathLst>
          </a:custGeom>
          <a:noFill/>
          <a:ln w="22225" cap="rnd">
            <a:solidFill>
              <a:schemeClr val="accent1"/>
            </a:solidFill>
            <a:round/>
            <a:headEnd type="none"/>
            <a:tailEnd type="none"/>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pic>
        <p:nvPicPr>
          <p:cNvPr id="37" name="Picture 36" descr="A couple of men looking at a computer&#10;&#10;Description automatically generated with low confidence">
            <a:extLst>
              <a:ext uri="{FF2B5EF4-FFF2-40B4-BE49-F238E27FC236}">
                <a16:creationId xmlns:a16="http://schemas.microsoft.com/office/drawing/2014/main" id="{2ECFB510-C390-1C57-FA18-E93E528558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85603" y="1493453"/>
            <a:ext cx="1625600" cy="1625600"/>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pic>
      <p:pic>
        <p:nvPicPr>
          <p:cNvPr id="39" name="Picture 38" descr="A person in a suit and tie shaking hands with a person in a suit&#10;&#10;Description automatically generated with low confidence">
            <a:extLst>
              <a:ext uri="{FF2B5EF4-FFF2-40B4-BE49-F238E27FC236}">
                <a16:creationId xmlns:a16="http://schemas.microsoft.com/office/drawing/2014/main" id="{3B5AFD33-1050-FF37-5EAB-858A6D2F91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80797" y="1493453"/>
            <a:ext cx="1625600" cy="1625600"/>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pic>
      <p:pic>
        <p:nvPicPr>
          <p:cNvPr id="41" name="Picture 40" descr="A picture containing outdoor, building, tall, tower&#10;&#10;Description automatically generated">
            <a:extLst>
              <a:ext uri="{FF2B5EF4-FFF2-40B4-BE49-F238E27FC236}">
                <a16:creationId xmlns:a16="http://schemas.microsoft.com/office/drawing/2014/main" id="{34927AC2-6ADB-FB66-1F37-6037FF43CC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17086" y="1493453"/>
            <a:ext cx="1625600" cy="1625600"/>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pic>
      <p:pic>
        <p:nvPicPr>
          <p:cNvPr id="3" name="Graphic 2">
            <a:extLst>
              <a:ext uri="{FF2B5EF4-FFF2-40B4-BE49-F238E27FC236}">
                <a16:creationId xmlns:a16="http://schemas.microsoft.com/office/drawing/2014/main" id="{7016232F-4427-F0EB-A72B-8C8682E82C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3867" y="1420234"/>
            <a:ext cx="1772040" cy="1772038"/>
          </a:xfrm>
          <a:prstGeom prst="rect">
            <a:avLst/>
          </a:prstGeom>
        </p:spPr>
      </p:pic>
      <p:pic>
        <p:nvPicPr>
          <p:cNvPr id="4" name="Graphic 3">
            <a:extLst>
              <a:ext uri="{FF2B5EF4-FFF2-40B4-BE49-F238E27FC236}">
                <a16:creationId xmlns:a16="http://schemas.microsoft.com/office/drawing/2014/main" id="{0CBD07E4-CA14-49F1-1AD4-20EBB39719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2383" y="1420234"/>
            <a:ext cx="1772040" cy="1772038"/>
          </a:xfrm>
          <a:prstGeom prst="rect">
            <a:avLst/>
          </a:prstGeom>
        </p:spPr>
      </p:pic>
      <p:pic>
        <p:nvPicPr>
          <p:cNvPr id="5" name="Graphic 4">
            <a:extLst>
              <a:ext uri="{FF2B5EF4-FFF2-40B4-BE49-F238E27FC236}">
                <a16:creationId xmlns:a16="http://schemas.microsoft.com/office/drawing/2014/main" id="{37CF491E-6BE7-C111-8995-6EE0F69B14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578" y="1420234"/>
            <a:ext cx="1772040" cy="1772038"/>
          </a:xfrm>
          <a:prstGeom prst="rect">
            <a:avLst/>
          </a:prstGeom>
        </p:spPr>
      </p:pic>
    </p:spTree>
    <p:extLst>
      <p:ext uri="{BB962C8B-B14F-4D97-AF65-F5344CB8AC3E}">
        <p14:creationId xmlns:p14="http://schemas.microsoft.com/office/powerpoint/2010/main" val="4171269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62BC-ECDD-ABA2-8114-151182FBCE0F}"/>
              </a:ext>
            </a:extLst>
          </p:cNvPr>
          <p:cNvSpPr>
            <a:spLocks noGrp="1"/>
          </p:cNvSpPr>
          <p:nvPr>
            <p:ph type="title"/>
          </p:nvPr>
        </p:nvSpPr>
        <p:spPr/>
        <p:txBody>
          <a:bodyPr/>
          <a:lstStyle/>
          <a:p>
            <a:r>
              <a:rPr lang="en-US" dirty="0"/>
              <a:t>Donut chart and icon usage</a:t>
            </a:r>
            <a:endParaRPr lang="en-GB" dirty="0"/>
          </a:p>
        </p:txBody>
      </p:sp>
      <p:graphicFrame>
        <p:nvGraphicFramePr>
          <p:cNvPr id="57" name="Chart 56">
            <a:extLst>
              <a:ext uri="{FF2B5EF4-FFF2-40B4-BE49-F238E27FC236}">
                <a16:creationId xmlns:a16="http://schemas.microsoft.com/office/drawing/2014/main" id="{69F105C2-96B3-E0ED-1E45-F7727AD2DF7C}"/>
              </a:ext>
            </a:extLst>
          </p:cNvPr>
          <p:cNvGraphicFramePr/>
          <p:nvPr>
            <p:extLst>
              <p:ext uri="{D42A27DB-BD31-4B8C-83A1-F6EECF244321}">
                <p14:modId xmlns:p14="http://schemas.microsoft.com/office/powerpoint/2010/main" val="1182851482"/>
              </p:ext>
            </p:extLst>
          </p:nvPr>
        </p:nvGraphicFramePr>
        <p:xfrm>
          <a:off x="657399" y="1589265"/>
          <a:ext cx="4724400" cy="4209778"/>
        </p:xfrm>
        <a:graphic>
          <a:graphicData uri="http://schemas.openxmlformats.org/drawingml/2006/chart">
            <c:chart xmlns:c="http://schemas.openxmlformats.org/drawingml/2006/chart" xmlns:r="http://schemas.openxmlformats.org/officeDocument/2006/relationships" r:id="rId2"/>
          </a:graphicData>
        </a:graphic>
      </p:graphicFrame>
      <p:sp>
        <p:nvSpPr>
          <p:cNvPr id="58" name="TextBox 57">
            <a:extLst>
              <a:ext uri="{FF2B5EF4-FFF2-40B4-BE49-F238E27FC236}">
                <a16:creationId xmlns:a16="http://schemas.microsoft.com/office/drawing/2014/main" id="{828150E0-28FF-8A9A-F04F-49581B1E9BDD}"/>
              </a:ext>
            </a:extLst>
          </p:cNvPr>
          <p:cNvSpPr txBox="1"/>
          <p:nvPr/>
        </p:nvSpPr>
        <p:spPr>
          <a:xfrm>
            <a:off x="657399" y="1442562"/>
            <a:ext cx="4724400" cy="276999"/>
          </a:xfrm>
          <a:prstGeom prst="rect">
            <a:avLst/>
          </a:prstGeom>
          <a:noFill/>
        </p:spPr>
        <p:txBody>
          <a:bodyPr wrap="square" lIns="0" tIns="0" rIns="0" bIns="0" rtlCol="0">
            <a:spAutoFit/>
          </a:bodyPr>
          <a:lstStyle/>
          <a:p>
            <a:pPr algn="ctr"/>
            <a:r>
              <a:rPr lang="en-US" dirty="0">
                <a:latin typeface="+mj-lt"/>
              </a:rPr>
              <a:t>CITATIONS</a:t>
            </a:r>
          </a:p>
        </p:txBody>
      </p:sp>
      <p:sp>
        <p:nvSpPr>
          <p:cNvPr id="85" name="Arc 84">
            <a:extLst>
              <a:ext uri="{FF2B5EF4-FFF2-40B4-BE49-F238E27FC236}">
                <a16:creationId xmlns:a16="http://schemas.microsoft.com/office/drawing/2014/main" id="{9054A63F-1B9E-A01C-DB70-0B426FE2CA4F}"/>
              </a:ext>
            </a:extLst>
          </p:cNvPr>
          <p:cNvSpPr/>
          <p:nvPr/>
        </p:nvSpPr>
        <p:spPr>
          <a:xfrm>
            <a:off x="6195359" y="1527802"/>
            <a:ext cx="1029176" cy="1029170"/>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6" name="Oval 85">
            <a:extLst>
              <a:ext uri="{FF2B5EF4-FFF2-40B4-BE49-F238E27FC236}">
                <a16:creationId xmlns:a16="http://schemas.microsoft.com/office/drawing/2014/main" id="{DC9A9D96-E978-27F7-3640-8BB09B0AEF00}"/>
              </a:ext>
            </a:extLst>
          </p:cNvPr>
          <p:cNvSpPr/>
          <p:nvPr/>
        </p:nvSpPr>
        <p:spPr>
          <a:xfrm>
            <a:off x="6303359" y="1635801"/>
            <a:ext cx="813176" cy="813172"/>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4" name="Freeform: Shape 83">
            <a:extLst>
              <a:ext uri="{FF2B5EF4-FFF2-40B4-BE49-F238E27FC236}">
                <a16:creationId xmlns:a16="http://schemas.microsoft.com/office/drawing/2014/main" id="{CC011C5C-8FE4-3D00-6D58-6A307D00EF26}"/>
              </a:ext>
            </a:extLst>
          </p:cNvPr>
          <p:cNvSpPr/>
          <p:nvPr/>
        </p:nvSpPr>
        <p:spPr>
          <a:xfrm rot="16200000">
            <a:off x="7435307" y="1995918"/>
            <a:ext cx="247883" cy="92939"/>
          </a:xfrm>
          <a:custGeom>
            <a:avLst/>
            <a:gdLst>
              <a:gd name="connsiteX0" fmla="*/ 0 w 234950"/>
              <a:gd name="connsiteY0" fmla="*/ 0 h 203200"/>
              <a:gd name="connsiteX1" fmla="*/ 120650 w 234950"/>
              <a:gd name="connsiteY1" fmla="*/ 203200 h 203200"/>
              <a:gd name="connsiteX2" fmla="*/ 234950 w 234950"/>
              <a:gd name="connsiteY2" fmla="*/ 0 h 203200"/>
            </a:gdLst>
            <a:ahLst/>
            <a:cxnLst>
              <a:cxn ang="0">
                <a:pos x="connsiteX0" y="connsiteY0"/>
              </a:cxn>
              <a:cxn ang="0">
                <a:pos x="connsiteX1" y="connsiteY1"/>
              </a:cxn>
              <a:cxn ang="0">
                <a:pos x="connsiteX2" y="connsiteY2"/>
              </a:cxn>
            </a:cxnLst>
            <a:rect l="l" t="t" r="r" b="b"/>
            <a:pathLst>
              <a:path w="234950" h="203200">
                <a:moveTo>
                  <a:pt x="0" y="0"/>
                </a:moveTo>
                <a:lnTo>
                  <a:pt x="120650" y="203200"/>
                </a:lnTo>
                <a:lnTo>
                  <a:pt x="234950" y="0"/>
                </a:lnTo>
              </a:path>
            </a:pathLst>
          </a:custGeom>
          <a:noFill/>
          <a:ln w="22225" cap="rnd">
            <a:solidFill>
              <a:schemeClr val="accent1"/>
            </a:solidFill>
            <a:round/>
            <a:headEnd type="none"/>
            <a:tailEnd type="none"/>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E258E410-537D-DA6E-6A15-84BC0AB744B3}"/>
              </a:ext>
            </a:extLst>
          </p:cNvPr>
          <p:cNvSpPr txBox="1"/>
          <p:nvPr/>
        </p:nvSpPr>
        <p:spPr>
          <a:xfrm>
            <a:off x="7903094" y="1626890"/>
            <a:ext cx="3631506" cy="830997"/>
          </a:xfrm>
          <a:prstGeom prst="rect">
            <a:avLst/>
          </a:prstGeom>
          <a:noFill/>
        </p:spPr>
        <p:txBody>
          <a:bodyPr wrap="square">
            <a:spAutoFit/>
          </a:bodyPr>
          <a:lstStyle/>
          <a:p>
            <a:r>
              <a:rPr lang="en-US" sz="1600" dirty="0"/>
              <a:t>Lorem ipsum dolor sit amet, consectetur adipiscing elit, sed do eiusmod tempor incididunt ut labore et</a:t>
            </a:r>
          </a:p>
        </p:txBody>
      </p:sp>
      <p:sp>
        <p:nvSpPr>
          <p:cNvPr id="76" name="Arc 75">
            <a:extLst>
              <a:ext uri="{FF2B5EF4-FFF2-40B4-BE49-F238E27FC236}">
                <a16:creationId xmlns:a16="http://schemas.microsoft.com/office/drawing/2014/main" id="{5B27B222-5544-A7E5-6487-D051D0D33438}"/>
              </a:ext>
            </a:extLst>
          </p:cNvPr>
          <p:cNvSpPr/>
          <p:nvPr/>
        </p:nvSpPr>
        <p:spPr>
          <a:xfrm>
            <a:off x="6195359" y="2971723"/>
            <a:ext cx="1029176" cy="1029170"/>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7" name="Oval 76">
            <a:extLst>
              <a:ext uri="{FF2B5EF4-FFF2-40B4-BE49-F238E27FC236}">
                <a16:creationId xmlns:a16="http://schemas.microsoft.com/office/drawing/2014/main" id="{74C98F91-AF21-69C8-16B5-5F50EF0334D5}"/>
              </a:ext>
            </a:extLst>
          </p:cNvPr>
          <p:cNvSpPr/>
          <p:nvPr/>
        </p:nvSpPr>
        <p:spPr>
          <a:xfrm>
            <a:off x="6303359" y="3079722"/>
            <a:ext cx="813176" cy="813172"/>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5" name="Freeform: Shape 74">
            <a:extLst>
              <a:ext uri="{FF2B5EF4-FFF2-40B4-BE49-F238E27FC236}">
                <a16:creationId xmlns:a16="http://schemas.microsoft.com/office/drawing/2014/main" id="{AB33FD55-B5A8-6E78-E432-B3AD28F6C754}"/>
              </a:ext>
            </a:extLst>
          </p:cNvPr>
          <p:cNvSpPr/>
          <p:nvPr/>
        </p:nvSpPr>
        <p:spPr>
          <a:xfrm rot="16200000">
            <a:off x="7435307" y="3439839"/>
            <a:ext cx="247883" cy="92939"/>
          </a:xfrm>
          <a:custGeom>
            <a:avLst/>
            <a:gdLst>
              <a:gd name="connsiteX0" fmla="*/ 0 w 234950"/>
              <a:gd name="connsiteY0" fmla="*/ 0 h 203200"/>
              <a:gd name="connsiteX1" fmla="*/ 120650 w 234950"/>
              <a:gd name="connsiteY1" fmla="*/ 203200 h 203200"/>
              <a:gd name="connsiteX2" fmla="*/ 234950 w 234950"/>
              <a:gd name="connsiteY2" fmla="*/ 0 h 203200"/>
            </a:gdLst>
            <a:ahLst/>
            <a:cxnLst>
              <a:cxn ang="0">
                <a:pos x="connsiteX0" y="connsiteY0"/>
              </a:cxn>
              <a:cxn ang="0">
                <a:pos x="connsiteX1" y="connsiteY1"/>
              </a:cxn>
              <a:cxn ang="0">
                <a:pos x="connsiteX2" y="connsiteY2"/>
              </a:cxn>
            </a:cxnLst>
            <a:rect l="l" t="t" r="r" b="b"/>
            <a:pathLst>
              <a:path w="234950" h="203200">
                <a:moveTo>
                  <a:pt x="0" y="0"/>
                </a:moveTo>
                <a:lnTo>
                  <a:pt x="120650" y="203200"/>
                </a:lnTo>
                <a:lnTo>
                  <a:pt x="234950" y="0"/>
                </a:lnTo>
              </a:path>
            </a:pathLst>
          </a:custGeom>
          <a:noFill/>
          <a:ln w="22225" cap="rnd">
            <a:solidFill>
              <a:schemeClr val="accent1"/>
            </a:solidFill>
            <a:round/>
            <a:headEnd type="none"/>
            <a:tailEnd type="none"/>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09A886F8-E968-CAD7-4645-836DD4C44620}"/>
              </a:ext>
            </a:extLst>
          </p:cNvPr>
          <p:cNvSpPr txBox="1"/>
          <p:nvPr/>
        </p:nvSpPr>
        <p:spPr>
          <a:xfrm>
            <a:off x="7903094" y="3070811"/>
            <a:ext cx="3631506" cy="830997"/>
          </a:xfrm>
          <a:prstGeom prst="rect">
            <a:avLst/>
          </a:prstGeom>
          <a:noFill/>
        </p:spPr>
        <p:txBody>
          <a:bodyPr wrap="square">
            <a:spAutoFit/>
          </a:bodyPr>
          <a:lstStyle/>
          <a:p>
            <a:r>
              <a:rPr lang="en-US" sz="1600" dirty="0"/>
              <a:t>Lorem ipsum dolor sit amet, consectetur adipiscing elit, sed do eiusmod tempor incididunt ut labore et</a:t>
            </a:r>
          </a:p>
        </p:txBody>
      </p:sp>
      <p:sp>
        <p:nvSpPr>
          <p:cNvPr id="67" name="Arc 66">
            <a:extLst>
              <a:ext uri="{FF2B5EF4-FFF2-40B4-BE49-F238E27FC236}">
                <a16:creationId xmlns:a16="http://schemas.microsoft.com/office/drawing/2014/main" id="{5A53CB82-36A9-F43E-3916-FA8FBC185018}"/>
              </a:ext>
            </a:extLst>
          </p:cNvPr>
          <p:cNvSpPr/>
          <p:nvPr/>
        </p:nvSpPr>
        <p:spPr>
          <a:xfrm>
            <a:off x="6195359" y="4319389"/>
            <a:ext cx="1029176" cy="1029170"/>
          </a:xfrm>
          <a:prstGeom prst="arc">
            <a:avLst>
              <a:gd name="adj1" fmla="val 180767"/>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8" name="Oval 67">
            <a:extLst>
              <a:ext uri="{FF2B5EF4-FFF2-40B4-BE49-F238E27FC236}">
                <a16:creationId xmlns:a16="http://schemas.microsoft.com/office/drawing/2014/main" id="{E3A9B153-6B81-659C-F5C7-8AC3203A496D}"/>
              </a:ext>
            </a:extLst>
          </p:cNvPr>
          <p:cNvSpPr/>
          <p:nvPr/>
        </p:nvSpPr>
        <p:spPr>
          <a:xfrm>
            <a:off x="6303359" y="4427388"/>
            <a:ext cx="813176" cy="813172"/>
          </a:xfrm>
          <a:prstGeom prst="ellipse">
            <a:avLst/>
          </a:prstGeom>
          <a:solidFill>
            <a:schemeClr val="bg1">
              <a:lumMod val="95000"/>
            </a:schemeClr>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Freeform: Shape 65">
            <a:extLst>
              <a:ext uri="{FF2B5EF4-FFF2-40B4-BE49-F238E27FC236}">
                <a16:creationId xmlns:a16="http://schemas.microsoft.com/office/drawing/2014/main" id="{9385204B-F45E-F65F-0316-8773EFB65E39}"/>
              </a:ext>
            </a:extLst>
          </p:cNvPr>
          <p:cNvSpPr/>
          <p:nvPr/>
        </p:nvSpPr>
        <p:spPr>
          <a:xfrm rot="16200000">
            <a:off x="7435307" y="4787505"/>
            <a:ext cx="247883" cy="92939"/>
          </a:xfrm>
          <a:custGeom>
            <a:avLst/>
            <a:gdLst>
              <a:gd name="connsiteX0" fmla="*/ 0 w 234950"/>
              <a:gd name="connsiteY0" fmla="*/ 0 h 203200"/>
              <a:gd name="connsiteX1" fmla="*/ 120650 w 234950"/>
              <a:gd name="connsiteY1" fmla="*/ 203200 h 203200"/>
              <a:gd name="connsiteX2" fmla="*/ 234950 w 234950"/>
              <a:gd name="connsiteY2" fmla="*/ 0 h 203200"/>
            </a:gdLst>
            <a:ahLst/>
            <a:cxnLst>
              <a:cxn ang="0">
                <a:pos x="connsiteX0" y="connsiteY0"/>
              </a:cxn>
              <a:cxn ang="0">
                <a:pos x="connsiteX1" y="connsiteY1"/>
              </a:cxn>
              <a:cxn ang="0">
                <a:pos x="connsiteX2" y="connsiteY2"/>
              </a:cxn>
            </a:cxnLst>
            <a:rect l="l" t="t" r="r" b="b"/>
            <a:pathLst>
              <a:path w="234950" h="203200">
                <a:moveTo>
                  <a:pt x="0" y="0"/>
                </a:moveTo>
                <a:lnTo>
                  <a:pt x="120650" y="203200"/>
                </a:lnTo>
                <a:lnTo>
                  <a:pt x="234950" y="0"/>
                </a:lnTo>
              </a:path>
            </a:pathLst>
          </a:custGeom>
          <a:noFill/>
          <a:ln w="22225" cap="rnd">
            <a:solidFill>
              <a:schemeClr val="accent1"/>
            </a:solidFill>
            <a:round/>
            <a:headEnd type="none"/>
            <a:tailEnd type="none"/>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8CF67E6C-FE8A-5090-81BB-BBECF2BFBD9B}"/>
              </a:ext>
            </a:extLst>
          </p:cNvPr>
          <p:cNvSpPr txBox="1"/>
          <p:nvPr/>
        </p:nvSpPr>
        <p:spPr>
          <a:xfrm>
            <a:off x="7903094" y="4418477"/>
            <a:ext cx="3631506" cy="830997"/>
          </a:xfrm>
          <a:prstGeom prst="rect">
            <a:avLst/>
          </a:prstGeom>
          <a:noFill/>
        </p:spPr>
        <p:txBody>
          <a:bodyPr wrap="square">
            <a:spAutoFit/>
          </a:bodyPr>
          <a:lstStyle/>
          <a:p>
            <a:r>
              <a:rPr lang="en-US" sz="1600" dirty="0"/>
              <a:t>Lorem ipsum dolor sit amet, consectetur adipiscing elit, sed do eiusmod tempor incididunt ut labore et</a:t>
            </a:r>
          </a:p>
        </p:txBody>
      </p:sp>
      <p:pic>
        <p:nvPicPr>
          <p:cNvPr id="90" name="Picture 89" descr="Shape&#10;&#10;Description automatically generated with low confidence">
            <a:extLst>
              <a:ext uri="{FF2B5EF4-FFF2-40B4-BE49-F238E27FC236}">
                <a16:creationId xmlns:a16="http://schemas.microsoft.com/office/drawing/2014/main" id="{7D1B9937-58DE-1642-821C-2AEAD06E71D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521191" y="4646117"/>
            <a:ext cx="390482" cy="390482"/>
          </a:xfrm>
          <a:prstGeom prst="rect">
            <a:avLst/>
          </a:prstGeom>
        </p:spPr>
      </p:pic>
      <p:pic>
        <p:nvPicPr>
          <p:cNvPr id="91" name="Picture 90" descr="Shape&#10;&#10;Description automatically generated with low confidence">
            <a:extLst>
              <a:ext uri="{FF2B5EF4-FFF2-40B4-BE49-F238E27FC236}">
                <a16:creationId xmlns:a16="http://schemas.microsoft.com/office/drawing/2014/main" id="{7B949392-2C9E-88FA-D784-2093A54B7F2E}"/>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98197" y="1843852"/>
            <a:ext cx="390482" cy="390482"/>
          </a:xfrm>
          <a:prstGeom prst="rect">
            <a:avLst/>
          </a:prstGeom>
        </p:spPr>
      </p:pic>
      <p:pic>
        <p:nvPicPr>
          <p:cNvPr id="92" name="Picture 91" descr="Shape&#10;&#10;Description automatically generated with low confidence">
            <a:extLst>
              <a:ext uri="{FF2B5EF4-FFF2-40B4-BE49-F238E27FC236}">
                <a16:creationId xmlns:a16="http://schemas.microsoft.com/office/drawing/2014/main" id="{A4B7A0C3-2C78-3F23-81D9-BF1186CF1BB9}"/>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512421" y="3259204"/>
            <a:ext cx="390482" cy="390482"/>
          </a:xfrm>
          <a:prstGeom prst="rect">
            <a:avLst/>
          </a:prstGeom>
        </p:spPr>
      </p:pic>
      <p:pic>
        <p:nvPicPr>
          <p:cNvPr id="93" name="Graphic 92">
            <a:extLst>
              <a:ext uri="{FF2B5EF4-FFF2-40B4-BE49-F238E27FC236}">
                <a16:creationId xmlns:a16="http://schemas.microsoft.com/office/drawing/2014/main" id="{2A2C0706-B931-46DF-EF32-070220311A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0988" y="1604652"/>
            <a:ext cx="891652" cy="891650"/>
          </a:xfrm>
          <a:prstGeom prst="rect">
            <a:avLst/>
          </a:prstGeom>
        </p:spPr>
      </p:pic>
      <p:pic>
        <p:nvPicPr>
          <p:cNvPr id="94" name="Graphic 93">
            <a:extLst>
              <a:ext uri="{FF2B5EF4-FFF2-40B4-BE49-F238E27FC236}">
                <a16:creationId xmlns:a16="http://schemas.microsoft.com/office/drawing/2014/main" id="{1F33FA49-60B9-4DD7-7558-502C11A583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0988" y="3039981"/>
            <a:ext cx="891652" cy="891650"/>
          </a:xfrm>
          <a:prstGeom prst="rect">
            <a:avLst/>
          </a:prstGeom>
        </p:spPr>
      </p:pic>
      <p:pic>
        <p:nvPicPr>
          <p:cNvPr id="95" name="Graphic 94">
            <a:extLst>
              <a:ext uri="{FF2B5EF4-FFF2-40B4-BE49-F238E27FC236}">
                <a16:creationId xmlns:a16="http://schemas.microsoft.com/office/drawing/2014/main" id="{59E3AA07-234F-C464-4741-B0D01B2B61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0988" y="4389531"/>
            <a:ext cx="891652" cy="891650"/>
          </a:xfrm>
          <a:prstGeom prst="rect">
            <a:avLst/>
          </a:prstGeom>
        </p:spPr>
      </p:pic>
      <p:sp>
        <p:nvSpPr>
          <p:cNvPr id="96" name="Slide Number Placeholder 27">
            <a:extLst>
              <a:ext uri="{FF2B5EF4-FFF2-40B4-BE49-F238E27FC236}">
                <a16:creationId xmlns:a16="http://schemas.microsoft.com/office/drawing/2014/main" id="{9E0C6BC6-5287-DBEB-3A97-7CB64F6B358C}"/>
              </a:ext>
            </a:extLst>
          </p:cNvPr>
          <p:cNvSpPr>
            <a:spLocks noGrp="1"/>
          </p:cNvSpPr>
          <p:nvPr>
            <p:ph type="sldNum" sz="quarter" idx="12"/>
          </p:nvPr>
        </p:nvSpPr>
        <p:spPr>
          <a:xfrm>
            <a:off x="11724751" y="6515099"/>
            <a:ext cx="305745"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grpSp>
        <p:nvGrpSpPr>
          <p:cNvPr id="30" name="Group 29">
            <a:extLst>
              <a:ext uri="{FF2B5EF4-FFF2-40B4-BE49-F238E27FC236}">
                <a16:creationId xmlns:a16="http://schemas.microsoft.com/office/drawing/2014/main" id="{C4384286-7D4F-64AE-A1CD-6C56535E6A2C}"/>
              </a:ext>
            </a:extLst>
          </p:cNvPr>
          <p:cNvGrpSpPr/>
          <p:nvPr/>
        </p:nvGrpSpPr>
        <p:grpSpPr>
          <a:xfrm>
            <a:off x="1669850" y="5505038"/>
            <a:ext cx="2699499" cy="184666"/>
            <a:chOff x="-1898645" y="8324701"/>
            <a:chExt cx="2699499" cy="184666"/>
          </a:xfrm>
        </p:grpSpPr>
        <p:sp>
          <p:nvSpPr>
            <p:cNvPr id="18" name="Rectangle 17">
              <a:extLst>
                <a:ext uri="{FF2B5EF4-FFF2-40B4-BE49-F238E27FC236}">
                  <a16:creationId xmlns:a16="http://schemas.microsoft.com/office/drawing/2014/main" id="{5C470017-BB8B-D70F-7AA2-8D2BD6DEF253}"/>
                </a:ext>
              </a:extLst>
            </p:cNvPr>
            <p:cNvSpPr>
              <a:spLocks noChangeArrowheads="1"/>
            </p:cNvSpPr>
            <p:nvPr/>
          </p:nvSpPr>
          <p:spPr bwMode="auto">
            <a:xfrm>
              <a:off x="-1898645" y="8386614"/>
              <a:ext cx="87313" cy="85725"/>
            </a:xfrm>
            <a:prstGeom prst="rect">
              <a:avLst/>
            </a:prstGeom>
            <a:solidFill>
              <a:srgbClr val="0038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577D71C-FB4A-45A1-1657-112981C473E1}"/>
                </a:ext>
              </a:extLst>
            </p:cNvPr>
            <p:cNvSpPr>
              <a:spLocks noChangeArrowheads="1"/>
            </p:cNvSpPr>
            <p:nvPr/>
          </p:nvSpPr>
          <p:spPr bwMode="auto">
            <a:xfrm>
              <a:off x="-1898645" y="8386614"/>
              <a:ext cx="87313" cy="85725"/>
            </a:xfrm>
            <a:prstGeom prst="rect">
              <a:avLst/>
            </a:pr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212FA2E0-1008-3DCA-3F19-A8417ED93B56}"/>
                </a:ext>
              </a:extLst>
            </p:cNvPr>
            <p:cNvSpPr>
              <a:spLocks noChangeArrowheads="1"/>
            </p:cNvSpPr>
            <p:nvPr/>
          </p:nvSpPr>
          <p:spPr bwMode="auto">
            <a:xfrm>
              <a:off x="-1773233" y="8324701"/>
              <a:ext cx="3927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Source Sans Pro" panose="020B0503030403020204" pitchFamily="34" charset="0"/>
                </a:rPr>
                <a:t>1</a:t>
              </a:r>
              <a:r>
                <a:rPr kumimoji="0" lang="en-US" altLang="en-US" sz="1200" b="0" i="0" u="none" strike="noStrike" cap="none" normalizeH="0" baseline="30000" dirty="0">
                  <a:ln>
                    <a:noFill/>
                  </a:ln>
                  <a:solidFill>
                    <a:srgbClr val="000000"/>
                  </a:solidFill>
                  <a:effectLst/>
                  <a:latin typeface="Source Sans Pro" panose="020B0503030403020204" pitchFamily="34" charset="0"/>
                </a:rPr>
                <a:t>st</a:t>
              </a:r>
              <a:r>
                <a:rPr kumimoji="0" lang="en-US" altLang="en-US" sz="1200" b="0" i="0" u="none" strike="noStrike" cap="none" normalizeH="0" baseline="0" dirty="0">
                  <a:ln>
                    <a:noFill/>
                  </a:ln>
                  <a:solidFill>
                    <a:srgbClr val="000000"/>
                  </a:solidFill>
                  <a:effectLst/>
                  <a:latin typeface="Source Sans Pro" panose="020B0503030403020204" pitchFamily="34" charset="0"/>
                </a:rPr>
                <a:t> </a:t>
              </a:r>
              <a:r>
                <a:rPr kumimoji="0" lang="en-US" altLang="en-US" sz="1200" b="0" i="0" u="none" strike="noStrike" cap="none" normalizeH="0" baseline="0" dirty="0" err="1">
                  <a:ln>
                    <a:noFill/>
                  </a:ln>
                  <a:solidFill>
                    <a:srgbClr val="000000"/>
                  </a:solidFill>
                  <a:effectLst/>
                  <a:latin typeface="Source Sans Pro" panose="020B0503030403020204" pitchFamily="34" charset="0"/>
                </a:rPr>
                <a:t>Qtr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20">
              <a:extLst>
                <a:ext uri="{FF2B5EF4-FFF2-40B4-BE49-F238E27FC236}">
                  <a16:creationId xmlns:a16="http://schemas.microsoft.com/office/drawing/2014/main" id="{A28E41D1-AF28-7BBE-245E-FCB97AFAC612}"/>
                </a:ext>
              </a:extLst>
            </p:cNvPr>
            <p:cNvSpPr>
              <a:spLocks noChangeArrowheads="1"/>
            </p:cNvSpPr>
            <p:nvPr/>
          </p:nvSpPr>
          <p:spPr bwMode="auto">
            <a:xfrm>
              <a:off x="-1200145" y="8386614"/>
              <a:ext cx="85725" cy="85725"/>
            </a:xfrm>
            <a:prstGeom prst="rect">
              <a:avLst/>
            </a:prstGeom>
            <a:solidFill>
              <a:srgbClr val="0054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7157A694-6BF2-9AFB-59D3-D1DD6F7CEEAA}"/>
                </a:ext>
              </a:extLst>
            </p:cNvPr>
            <p:cNvSpPr>
              <a:spLocks noChangeArrowheads="1"/>
            </p:cNvSpPr>
            <p:nvPr/>
          </p:nvSpPr>
          <p:spPr bwMode="auto">
            <a:xfrm>
              <a:off x="-1200145" y="8386614"/>
              <a:ext cx="85725" cy="85725"/>
            </a:xfrm>
            <a:prstGeom prst="rect">
              <a:avLst/>
            </a:pr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252157C9-AD6D-D91C-6E54-1463A905866F}"/>
                </a:ext>
              </a:extLst>
            </p:cNvPr>
            <p:cNvSpPr>
              <a:spLocks noChangeArrowheads="1"/>
            </p:cNvSpPr>
            <p:nvPr/>
          </p:nvSpPr>
          <p:spPr bwMode="auto">
            <a:xfrm>
              <a:off x="-1074732" y="8324701"/>
              <a:ext cx="4280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Source Sans Pro" panose="020B0503030403020204" pitchFamily="34" charset="0"/>
                </a:rPr>
                <a:t>2</a:t>
              </a:r>
              <a:r>
                <a:rPr kumimoji="0" lang="en-US" altLang="en-US" sz="1200" b="0" i="0" u="none" strike="noStrike" cap="none" normalizeH="0" baseline="30000" dirty="0">
                  <a:ln>
                    <a:noFill/>
                  </a:ln>
                  <a:solidFill>
                    <a:srgbClr val="000000"/>
                  </a:solidFill>
                  <a:effectLst/>
                  <a:latin typeface="Source Sans Pro" panose="020B0503030403020204" pitchFamily="34" charset="0"/>
                </a:rPr>
                <a:t>nd</a:t>
              </a:r>
              <a:r>
                <a:rPr kumimoji="0" lang="en-US" altLang="en-US" sz="1200" b="0" i="0" u="none" strike="noStrike" cap="none" normalizeH="0" baseline="0" dirty="0">
                  <a:ln>
                    <a:noFill/>
                  </a:ln>
                  <a:solidFill>
                    <a:srgbClr val="000000"/>
                  </a:solidFill>
                  <a:effectLst/>
                  <a:latin typeface="Source Sans Pro" panose="020B0503030403020204" pitchFamily="34" charset="0"/>
                </a:rPr>
                <a:t> </a:t>
              </a:r>
              <a:r>
                <a:rPr kumimoji="0" lang="en-US" altLang="en-US" sz="1200" b="0" i="0" u="none" strike="noStrike" cap="none" normalizeH="0" baseline="0" dirty="0" err="1">
                  <a:ln>
                    <a:noFill/>
                  </a:ln>
                  <a:solidFill>
                    <a:srgbClr val="000000"/>
                  </a:solidFill>
                  <a:effectLst/>
                  <a:latin typeface="Source Sans Pro" panose="020B0503030403020204" pitchFamily="34" charset="0"/>
                </a:rPr>
                <a:t>Qtr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Rectangle 23">
              <a:extLst>
                <a:ext uri="{FF2B5EF4-FFF2-40B4-BE49-F238E27FC236}">
                  <a16:creationId xmlns:a16="http://schemas.microsoft.com/office/drawing/2014/main" id="{DEAEA0B2-5AD4-2104-F54B-F3938DC5DC4C}"/>
                </a:ext>
              </a:extLst>
            </p:cNvPr>
            <p:cNvSpPr>
              <a:spLocks noChangeArrowheads="1"/>
            </p:cNvSpPr>
            <p:nvPr/>
          </p:nvSpPr>
          <p:spPr bwMode="auto">
            <a:xfrm>
              <a:off x="-450844" y="8386614"/>
              <a:ext cx="87313" cy="85725"/>
            </a:xfrm>
            <a:prstGeom prst="rect">
              <a:avLst/>
            </a:prstGeom>
            <a:solidFill>
              <a:srgbClr val="36B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08DB1A83-1DAC-4F97-BB7B-CA5DB0A8E31F}"/>
                </a:ext>
              </a:extLst>
            </p:cNvPr>
            <p:cNvSpPr>
              <a:spLocks noChangeArrowheads="1"/>
            </p:cNvSpPr>
            <p:nvPr/>
          </p:nvSpPr>
          <p:spPr bwMode="auto">
            <a:xfrm>
              <a:off x="-450844" y="8386614"/>
              <a:ext cx="87313" cy="85725"/>
            </a:xfrm>
            <a:prstGeom prst="rect">
              <a:avLst/>
            </a:pr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AE502AA6-3A11-4D0A-9D86-D5B47AE1E902}"/>
                </a:ext>
              </a:extLst>
            </p:cNvPr>
            <p:cNvSpPr>
              <a:spLocks noChangeArrowheads="1"/>
            </p:cNvSpPr>
            <p:nvPr/>
          </p:nvSpPr>
          <p:spPr bwMode="auto">
            <a:xfrm>
              <a:off x="-325431" y="8324701"/>
              <a:ext cx="4071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Source Sans Pro" panose="020B0503030403020204" pitchFamily="34" charset="0"/>
                </a:rPr>
                <a:t>3</a:t>
              </a:r>
              <a:r>
                <a:rPr kumimoji="0" lang="en-US" altLang="en-US" sz="1200" b="0" i="0" u="none" strike="noStrike" cap="none" normalizeH="0" baseline="30000" dirty="0">
                  <a:ln>
                    <a:noFill/>
                  </a:ln>
                  <a:solidFill>
                    <a:srgbClr val="000000"/>
                  </a:solidFill>
                  <a:effectLst/>
                  <a:latin typeface="Source Sans Pro" panose="020B0503030403020204" pitchFamily="34" charset="0"/>
                </a:rPr>
                <a:t>rd</a:t>
              </a:r>
              <a:r>
                <a:rPr kumimoji="0" lang="en-US" altLang="en-US" sz="1200" b="0" i="0" u="none" strike="noStrike" cap="none" normalizeH="0" baseline="0" dirty="0">
                  <a:ln>
                    <a:noFill/>
                  </a:ln>
                  <a:solidFill>
                    <a:srgbClr val="000000"/>
                  </a:solidFill>
                  <a:effectLst/>
                  <a:latin typeface="Source Sans Pro" panose="020B0503030403020204" pitchFamily="34" charset="0"/>
                </a:rPr>
                <a:t> </a:t>
              </a:r>
              <a:r>
                <a:rPr kumimoji="0" lang="en-US" altLang="en-US" sz="1200" b="0" i="0" u="none" strike="noStrike" cap="none" normalizeH="0" baseline="0" dirty="0" err="1">
                  <a:ln>
                    <a:noFill/>
                  </a:ln>
                  <a:solidFill>
                    <a:srgbClr val="000000"/>
                  </a:solidFill>
                  <a:effectLst/>
                  <a:latin typeface="Source Sans Pro" panose="020B0503030403020204" pitchFamily="34" charset="0"/>
                </a:rPr>
                <a:t>Qtr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26">
              <a:extLst>
                <a:ext uri="{FF2B5EF4-FFF2-40B4-BE49-F238E27FC236}">
                  <a16:creationId xmlns:a16="http://schemas.microsoft.com/office/drawing/2014/main" id="{B24CFC4D-E0F5-52ED-4E1D-257210A27C09}"/>
                </a:ext>
              </a:extLst>
            </p:cNvPr>
            <p:cNvSpPr>
              <a:spLocks noChangeArrowheads="1"/>
            </p:cNvSpPr>
            <p:nvPr/>
          </p:nvSpPr>
          <p:spPr bwMode="auto">
            <a:xfrm>
              <a:off x="268294" y="8386614"/>
              <a:ext cx="87313" cy="85725"/>
            </a:xfrm>
            <a:prstGeom prst="rect">
              <a:avLst/>
            </a:prstGeom>
            <a:solidFill>
              <a:srgbClr val="79C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1876458D-40F2-628B-50FD-C958E15AFC63}"/>
                </a:ext>
              </a:extLst>
            </p:cNvPr>
            <p:cNvSpPr>
              <a:spLocks noChangeArrowheads="1"/>
            </p:cNvSpPr>
            <p:nvPr/>
          </p:nvSpPr>
          <p:spPr bwMode="auto">
            <a:xfrm>
              <a:off x="268294" y="8386614"/>
              <a:ext cx="87313" cy="85725"/>
            </a:xfrm>
            <a:prstGeom prst="rect">
              <a:avLst/>
            </a:pr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2258726E-9E74-F4DF-3FA7-8D6BFAA368FF}"/>
                </a:ext>
              </a:extLst>
            </p:cNvPr>
            <p:cNvSpPr>
              <a:spLocks noChangeArrowheads="1"/>
            </p:cNvSpPr>
            <p:nvPr/>
          </p:nvSpPr>
          <p:spPr bwMode="auto">
            <a:xfrm>
              <a:off x="395294" y="8324701"/>
              <a:ext cx="4055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Source Sans Pro" panose="020B0503030403020204" pitchFamily="34" charset="0"/>
                </a:rPr>
                <a:t>4</a:t>
              </a:r>
              <a:r>
                <a:rPr kumimoji="0" lang="en-US" altLang="en-US" sz="1200" b="0" i="0" u="none" strike="noStrike" cap="none" normalizeH="0" baseline="30000" dirty="0">
                  <a:ln>
                    <a:noFill/>
                  </a:ln>
                  <a:solidFill>
                    <a:srgbClr val="000000"/>
                  </a:solidFill>
                  <a:effectLst/>
                  <a:latin typeface="Source Sans Pro" panose="020B0503030403020204" pitchFamily="34" charset="0"/>
                </a:rPr>
                <a:t>th</a:t>
              </a:r>
              <a:r>
                <a:rPr kumimoji="0" lang="en-US" altLang="en-US" sz="1200" b="0" i="0" u="none" strike="noStrike" cap="none" normalizeH="0" baseline="0" dirty="0">
                  <a:ln>
                    <a:noFill/>
                  </a:ln>
                  <a:solidFill>
                    <a:srgbClr val="000000"/>
                  </a:solidFill>
                  <a:effectLst/>
                  <a:latin typeface="Source Sans Pro" panose="020B0503030403020204" pitchFamily="34" charset="0"/>
                </a:rPr>
                <a:t> </a:t>
              </a:r>
              <a:r>
                <a:rPr kumimoji="0" lang="en-US" altLang="en-US" sz="1200" b="0" i="0" u="none" strike="noStrike" cap="none" normalizeH="0" baseline="0" dirty="0" err="1">
                  <a:ln>
                    <a:noFill/>
                  </a:ln>
                  <a:solidFill>
                    <a:srgbClr val="000000"/>
                  </a:solidFill>
                  <a:effectLst/>
                  <a:latin typeface="Source Sans Pro" panose="020B0503030403020204" pitchFamily="34" charset="0"/>
                </a:rPr>
                <a:t>Qtr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4128783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A7A45-539D-36AC-4132-9ABA6401017F}"/>
              </a:ext>
            </a:extLst>
          </p:cNvPr>
          <p:cNvSpPr>
            <a:spLocks noGrp="1"/>
          </p:cNvSpPr>
          <p:nvPr>
            <p:ph type="title"/>
          </p:nvPr>
        </p:nvSpPr>
        <p:spPr/>
        <p:txBody>
          <a:bodyPr/>
          <a:lstStyle/>
          <a:p>
            <a:r>
              <a:rPr lang="en-GB" dirty="0"/>
              <a:t>Graph and key message</a:t>
            </a:r>
          </a:p>
        </p:txBody>
      </p:sp>
      <p:sp>
        <p:nvSpPr>
          <p:cNvPr id="4" name="Rectangle 3">
            <a:extLst>
              <a:ext uri="{FF2B5EF4-FFF2-40B4-BE49-F238E27FC236}">
                <a16:creationId xmlns:a16="http://schemas.microsoft.com/office/drawing/2014/main" id="{74CF060C-CEAB-55C0-537B-2723B5084650}"/>
              </a:ext>
            </a:extLst>
          </p:cNvPr>
          <p:cNvSpPr/>
          <p:nvPr/>
        </p:nvSpPr>
        <p:spPr>
          <a:xfrm>
            <a:off x="6210300" y="2915309"/>
            <a:ext cx="5638800" cy="227816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52C8642-D7DC-DAE6-B5F3-80C5BB9718B0}"/>
              </a:ext>
            </a:extLst>
          </p:cNvPr>
          <p:cNvSpPr txBox="1"/>
          <p:nvPr/>
        </p:nvSpPr>
        <p:spPr>
          <a:xfrm>
            <a:off x="657399" y="1380315"/>
            <a:ext cx="4724400" cy="276999"/>
          </a:xfrm>
          <a:prstGeom prst="rect">
            <a:avLst/>
          </a:prstGeom>
          <a:noFill/>
        </p:spPr>
        <p:txBody>
          <a:bodyPr wrap="square" lIns="0" tIns="0" rIns="0" bIns="0" rtlCol="0">
            <a:spAutoFit/>
          </a:bodyPr>
          <a:lstStyle/>
          <a:p>
            <a:pPr algn="ctr"/>
            <a:r>
              <a:rPr lang="en-US" dirty="0">
                <a:latin typeface="+mj-lt"/>
              </a:rPr>
              <a:t>ONLINE PRESENCE</a:t>
            </a:r>
          </a:p>
        </p:txBody>
      </p:sp>
      <p:graphicFrame>
        <p:nvGraphicFramePr>
          <p:cNvPr id="6" name="Chart 5">
            <a:extLst>
              <a:ext uri="{FF2B5EF4-FFF2-40B4-BE49-F238E27FC236}">
                <a16:creationId xmlns:a16="http://schemas.microsoft.com/office/drawing/2014/main" id="{46E14B26-E4D9-A6EA-8F6A-D48C0D9FC27F}"/>
              </a:ext>
            </a:extLst>
          </p:cNvPr>
          <p:cNvGraphicFramePr/>
          <p:nvPr>
            <p:extLst>
              <p:ext uri="{D42A27DB-BD31-4B8C-83A1-F6EECF244321}">
                <p14:modId xmlns:p14="http://schemas.microsoft.com/office/powerpoint/2010/main" val="689324594"/>
              </p:ext>
            </p:extLst>
          </p:nvPr>
        </p:nvGraphicFramePr>
        <p:xfrm>
          <a:off x="345783" y="1858579"/>
          <a:ext cx="5631271" cy="4102100"/>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a:extLst>
              <a:ext uri="{FF2B5EF4-FFF2-40B4-BE49-F238E27FC236}">
                <a16:creationId xmlns:a16="http://schemas.microsoft.com/office/drawing/2014/main" id="{0BEB8B34-92A4-0508-F1DD-2BE637B5AE03}"/>
              </a:ext>
            </a:extLst>
          </p:cNvPr>
          <p:cNvGrpSpPr/>
          <p:nvPr/>
        </p:nvGrpSpPr>
        <p:grpSpPr>
          <a:xfrm>
            <a:off x="6667499" y="2393395"/>
            <a:ext cx="4724402" cy="2549826"/>
            <a:chOff x="6667500" y="2438193"/>
            <a:chExt cx="4724402" cy="2549826"/>
          </a:xfrm>
        </p:grpSpPr>
        <p:grpSp>
          <p:nvGrpSpPr>
            <p:cNvPr id="8" name="Group 7">
              <a:extLst>
                <a:ext uri="{FF2B5EF4-FFF2-40B4-BE49-F238E27FC236}">
                  <a16:creationId xmlns:a16="http://schemas.microsoft.com/office/drawing/2014/main" id="{21F4B6DD-76B7-4333-AB32-CD1420BC771A}"/>
                </a:ext>
              </a:extLst>
            </p:cNvPr>
            <p:cNvGrpSpPr/>
            <p:nvPr/>
          </p:nvGrpSpPr>
          <p:grpSpPr>
            <a:xfrm>
              <a:off x="8515114" y="2438193"/>
              <a:ext cx="1029176" cy="1029170"/>
              <a:chOff x="825500" y="2044700"/>
              <a:chExt cx="2057400" cy="2057400"/>
            </a:xfrm>
          </p:grpSpPr>
          <p:sp>
            <p:nvSpPr>
              <p:cNvPr id="10" name="Arc 9">
                <a:extLst>
                  <a:ext uri="{FF2B5EF4-FFF2-40B4-BE49-F238E27FC236}">
                    <a16:creationId xmlns:a16="http://schemas.microsoft.com/office/drawing/2014/main" id="{D77873DA-A0C0-8076-6881-97277D1F9E9E}"/>
                  </a:ext>
                </a:extLst>
              </p:cNvPr>
              <p:cNvSpPr/>
              <p:nvPr/>
            </p:nvSpPr>
            <p:spPr>
              <a:xfrm>
                <a:off x="825500" y="2044700"/>
                <a:ext cx="2057400" cy="2057400"/>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Oval 10">
                <a:extLst>
                  <a:ext uri="{FF2B5EF4-FFF2-40B4-BE49-F238E27FC236}">
                    <a16:creationId xmlns:a16="http://schemas.microsoft.com/office/drawing/2014/main" id="{FB0CCFAB-38E7-43D4-8D31-52B592F2695B}"/>
                  </a:ext>
                </a:extLst>
              </p:cNvPr>
              <p:cNvSpPr/>
              <p:nvPr/>
            </p:nvSpPr>
            <p:spPr>
              <a:xfrm>
                <a:off x="1041400" y="2260600"/>
                <a:ext cx="1625600" cy="1625600"/>
              </a:xfrm>
              <a:prstGeom prst="ellipse">
                <a:avLst/>
              </a:prstGeom>
              <a:solidFill>
                <a:schemeClr val="bg1"/>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9" name="TextBox 8">
              <a:extLst>
                <a:ext uri="{FF2B5EF4-FFF2-40B4-BE49-F238E27FC236}">
                  <a16:creationId xmlns:a16="http://schemas.microsoft.com/office/drawing/2014/main" id="{EDFC622B-660D-2870-2A95-AA295AF9F506}"/>
                </a:ext>
              </a:extLst>
            </p:cNvPr>
            <p:cNvSpPr txBox="1"/>
            <p:nvPr/>
          </p:nvSpPr>
          <p:spPr>
            <a:xfrm>
              <a:off x="6667500" y="3664580"/>
              <a:ext cx="4724402" cy="1323439"/>
            </a:xfrm>
            <a:prstGeom prst="rect">
              <a:avLst/>
            </a:prstGeom>
            <a:noFill/>
          </p:spPr>
          <p:txBody>
            <a:bodyPr wrap="square">
              <a:spAutoFit/>
            </a:bodyPr>
            <a:lstStyle/>
            <a:p>
              <a:pPr algn="ctr"/>
              <a:r>
                <a:rPr lang="en-US" sz="1600" dirty="0"/>
                <a:t>Lorem ipsum dolor sit amet, consectetuer adipiscing elit. Maecenas porttitor congue massa. Fusce posuere, magna sed pulvinar ultricies, purus lectus malesuada libero, sit amet commodo magna eros quis urna.</a:t>
              </a:r>
            </a:p>
          </p:txBody>
        </p:sp>
      </p:grpSp>
      <p:sp>
        <p:nvSpPr>
          <p:cNvPr id="15" name="TextBox 14">
            <a:extLst>
              <a:ext uri="{FF2B5EF4-FFF2-40B4-BE49-F238E27FC236}">
                <a16:creationId xmlns:a16="http://schemas.microsoft.com/office/drawing/2014/main" id="{6E60ECD1-DCF3-B35E-4516-B2CC75EAE99A}"/>
              </a:ext>
            </a:extLst>
          </p:cNvPr>
          <p:cNvSpPr txBox="1"/>
          <p:nvPr/>
        </p:nvSpPr>
        <p:spPr>
          <a:xfrm>
            <a:off x="6667501" y="1380315"/>
            <a:ext cx="4724400" cy="276999"/>
          </a:xfrm>
          <a:prstGeom prst="rect">
            <a:avLst/>
          </a:prstGeom>
          <a:noFill/>
        </p:spPr>
        <p:txBody>
          <a:bodyPr wrap="square" lIns="0" tIns="0" rIns="0" bIns="0" rtlCol="0">
            <a:spAutoFit/>
          </a:bodyPr>
          <a:lstStyle/>
          <a:p>
            <a:pPr algn="ctr"/>
            <a:r>
              <a:rPr lang="en-US" dirty="0">
                <a:latin typeface="+mj-lt"/>
              </a:rPr>
              <a:t>KEY MESSAGE</a:t>
            </a:r>
          </a:p>
        </p:txBody>
      </p:sp>
      <p:pic>
        <p:nvPicPr>
          <p:cNvPr id="16" name="Picture 15" descr="Shape&#10;&#10;Description automatically generated with low confidence">
            <a:extLst>
              <a:ext uri="{FF2B5EF4-FFF2-40B4-BE49-F238E27FC236}">
                <a16:creationId xmlns:a16="http://schemas.microsoft.com/office/drawing/2014/main" id="{5F9546CA-FB88-0F95-0578-69730E19E13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780347" y="2662594"/>
            <a:ext cx="481236" cy="481236"/>
          </a:xfrm>
          <a:prstGeom prst="rect">
            <a:avLst/>
          </a:prstGeom>
        </p:spPr>
      </p:pic>
      <p:pic>
        <p:nvPicPr>
          <p:cNvPr id="17" name="Graphic 16">
            <a:extLst>
              <a:ext uri="{FF2B5EF4-FFF2-40B4-BE49-F238E27FC236}">
                <a16:creationId xmlns:a16="http://schemas.microsoft.com/office/drawing/2014/main" id="{46857A66-7EEA-5D8B-0A59-613BFCBD90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3874" y="2462151"/>
            <a:ext cx="891652" cy="891650"/>
          </a:xfrm>
          <a:prstGeom prst="rect">
            <a:avLst/>
          </a:prstGeom>
        </p:spPr>
      </p:pic>
      <p:sp>
        <p:nvSpPr>
          <p:cNvPr id="18" name="Slide Number Placeholder 27">
            <a:extLst>
              <a:ext uri="{FF2B5EF4-FFF2-40B4-BE49-F238E27FC236}">
                <a16:creationId xmlns:a16="http://schemas.microsoft.com/office/drawing/2014/main" id="{711A42C5-5466-1D12-4182-C21C6E87E233}"/>
              </a:ext>
            </a:extLst>
          </p:cNvPr>
          <p:cNvSpPr>
            <a:spLocks noGrp="1"/>
          </p:cNvSpPr>
          <p:nvPr>
            <p:ph type="sldNum" sz="quarter" idx="12"/>
          </p:nvPr>
        </p:nvSpPr>
        <p:spPr>
          <a:xfrm>
            <a:off x="11724751" y="6515099"/>
            <a:ext cx="305745"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3259239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A7A45-539D-36AC-4132-9ABA6401017F}"/>
              </a:ext>
            </a:extLst>
          </p:cNvPr>
          <p:cNvSpPr>
            <a:spLocks noGrp="1"/>
          </p:cNvSpPr>
          <p:nvPr>
            <p:ph type="title"/>
          </p:nvPr>
        </p:nvSpPr>
        <p:spPr/>
        <p:txBody>
          <a:bodyPr/>
          <a:lstStyle/>
          <a:p>
            <a:r>
              <a:rPr lang="en-GB" dirty="0"/>
              <a:t>Table format</a:t>
            </a:r>
          </a:p>
        </p:txBody>
      </p:sp>
      <p:graphicFrame>
        <p:nvGraphicFramePr>
          <p:cNvPr id="3" name="Table 2">
            <a:extLst>
              <a:ext uri="{FF2B5EF4-FFF2-40B4-BE49-F238E27FC236}">
                <a16:creationId xmlns:a16="http://schemas.microsoft.com/office/drawing/2014/main" id="{3ABE4187-9E04-8C7E-5526-02FA4757850D}"/>
              </a:ext>
            </a:extLst>
          </p:cNvPr>
          <p:cNvGraphicFramePr>
            <a:graphicFrameLocks noGrp="1"/>
          </p:cNvGraphicFramePr>
          <p:nvPr>
            <p:extLst>
              <p:ext uri="{D42A27DB-BD31-4B8C-83A1-F6EECF244321}">
                <p14:modId xmlns:p14="http://schemas.microsoft.com/office/powerpoint/2010/main" val="2780800431"/>
              </p:ext>
            </p:extLst>
          </p:nvPr>
        </p:nvGraphicFramePr>
        <p:xfrm>
          <a:off x="348890" y="1335506"/>
          <a:ext cx="7588608" cy="4380200"/>
        </p:xfrm>
        <a:graphic>
          <a:graphicData uri="http://schemas.openxmlformats.org/drawingml/2006/table">
            <a:tbl>
              <a:tblPr firstRow="1" bandRow="1">
                <a:tableStyleId>{5C22544A-7EE6-4342-B048-85BDC9FD1C3A}</a:tableStyleId>
              </a:tblPr>
              <a:tblGrid>
                <a:gridCol w="1264768">
                  <a:extLst>
                    <a:ext uri="{9D8B030D-6E8A-4147-A177-3AD203B41FA5}">
                      <a16:colId xmlns:a16="http://schemas.microsoft.com/office/drawing/2014/main" val="2713529159"/>
                    </a:ext>
                  </a:extLst>
                </a:gridCol>
                <a:gridCol w="1264768">
                  <a:extLst>
                    <a:ext uri="{9D8B030D-6E8A-4147-A177-3AD203B41FA5}">
                      <a16:colId xmlns:a16="http://schemas.microsoft.com/office/drawing/2014/main" val="591198805"/>
                    </a:ext>
                  </a:extLst>
                </a:gridCol>
                <a:gridCol w="1264768">
                  <a:extLst>
                    <a:ext uri="{9D8B030D-6E8A-4147-A177-3AD203B41FA5}">
                      <a16:colId xmlns:a16="http://schemas.microsoft.com/office/drawing/2014/main" val="3849276671"/>
                    </a:ext>
                  </a:extLst>
                </a:gridCol>
                <a:gridCol w="1264768">
                  <a:extLst>
                    <a:ext uri="{9D8B030D-6E8A-4147-A177-3AD203B41FA5}">
                      <a16:colId xmlns:a16="http://schemas.microsoft.com/office/drawing/2014/main" val="879241152"/>
                    </a:ext>
                  </a:extLst>
                </a:gridCol>
                <a:gridCol w="1264768">
                  <a:extLst>
                    <a:ext uri="{9D8B030D-6E8A-4147-A177-3AD203B41FA5}">
                      <a16:colId xmlns:a16="http://schemas.microsoft.com/office/drawing/2014/main" val="2122450412"/>
                    </a:ext>
                  </a:extLst>
                </a:gridCol>
                <a:gridCol w="1264768">
                  <a:extLst>
                    <a:ext uri="{9D8B030D-6E8A-4147-A177-3AD203B41FA5}">
                      <a16:colId xmlns:a16="http://schemas.microsoft.com/office/drawing/2014/main" val="1814150087"/>
                    </a:ext>
                  </a:extLst>
                </a:gridCol>
              </a:tblGrid>
              <a:tr h="334952">
                <a:tc>
                  <a:txBody>
                    <a:bodyPr/>
                    <a:lstStyle/>
                    <a:p>
                      <a:r>
                        <a:rPr lang="en-IN" sz="1400" dirty="0">
                          <a:solidFill>
                            <a:schemeClr val="accent1"/>
                          </a:solidFill>
                        </a:rPr>
                        <a:t>Column 1</a:t>
                      </a:r>
                      <a:endParaRPr lang="en-US" sz="1400" dirty="0">
                        <a:solidFill>
                          <a:schemeClr val="accent1"/>
                        </a:solidFill>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chemeClr val="accent1"/>
                          </a:solidFill>
                          <a:effectLst/>
                          <a:uLnTx/>
                          <a:uFillTx/>
                          <a:latin typeface="Source Sans Pro"/>
                          <a:ea typeface="+mn-ea"/>
                          <a:cs typeface="+mn-cs"/>
                        </a:rPr>
                        <a:t>Column 2</a:t>
                      </a:r>
                      <a:endParaRPr kumimoji="0" lang="en-US" sz="1400" b="1" i="0" u="none" strike="noStrike" kern="1200" cap="none" spc="0" normalizeH="0" baseline="0" noProof="0" dirty="0">
                        <a:ln>
                          <a:noFill/>
                        </a:ln>
                        <a:solidFill>
                          <a:schemeClr val="accent1"/>
                        </a:solidFill>
                        <a:effectLst/>
                        <a:uLnTx/>
                        <a:uFillTx/>
                        <a:latin typeface="Source Sans Pro"/>
                        <a:ea typeface="+mn-ea"/>
                        <a:cs typeface="+mn-cs"/>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chemeClr val="accent1"/>
                          </a:solidFill>
                          <a:effectLst/>
                          <a:uLnTx/>
                          <a:uFillTx/>
                          <a:latin typeface="Source Sans Pro"/>
                          <a:ea typeface="+mn-ea"/>
                          <a:cs typeface="+mn-cs"/>
                        </a:rPr>
                        <a:t>Column 3</a:t>
                      </a:r>
                      <a:endParaRPr kumimoji="0" lang="en-US" sz="1400" b="1" i="0" u="none" strike="noStrike" kern="1200" cap="none" spc="0" normalizeH="0" baseline="0" noProof="0" dirty="0">
                        <a:ln>
                          <a:noFill/>
                        </a:ln>
                        <a:solidFill>
                          <a:schemeClr val="accent1"/>
                        </a:solidFill>
                        <a:effectLst/>
                        <a:uLnTx/>
                        <a:uFillTx/>
                        <a:latin typeface="Source Sans Pro"/>
                        <a:ea typeface="+mn-ea"/>
                        <a:cs typeface="+mn-cs"/>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chemeClr val="accent1"/>
                          </a:solidFill>
                          <a:effectLst/>
                          <a:uLnTx/>
                          <a:uFillTx/>
                          <a:latin typeface="Source Sans Pro"/>
                          <a:ea typeface="+mn-ea"/>
                          <a:cs typeface="+mn-cs"/>
                        </a:rPr>
                        <a:t>Column 4</a:t>
                      </a:r>
                      <a:endParaRPr kumimoji="0" lang="en-US" sz="1400" b="1" i="0" u="none" strike="noStrike" kern="1200" cap="none" spc="0" normalizeH="0" baseline="0" noProof="0" dirty="0">
                        <a:ln>
                          <a:noFill/>
                        </a:ln>
                        <a:solidFill>
                          <a:schemeClr val="accent1"/>
                        </a:solidFill>
                        <a:effectLst/>
                        <a:uLnTx/>
                        <a:uFillTx/>
                        <a:latin typeface="Source Sans Pro"/>
                        <a:ea typeface="+mn-ea"/>
                        <a:cs typeface="+mn-cs"/>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chemeClr val="accent1"/>
                          </a:solidFill>
                          <a:effectLst/>
                          <a:uLnTx/>
                          <a:uFillTx/>
                          <a:latin typeface="Source Sans Pro"/>
                          <a:ea typeface="+mn-ea"/>
                          <a:cs typeface="+mn-cs"/>
                        </a:rPr>
                        <a:t>Column 5</a:t>
                      </a:r>
                      <a:endParaRPr kumimoji="0" lang="en-US" sz="1400" b="1" i="0" u="none" strike="noStrike" kern="1200" cap="none" spc="0" normalizeH="0" baseline="0" noProof="0" dirty="0">
                        <a:ln>
                          <a:noFill/>
                        </a:ln>
                        <a:solidFill>
                          <a:schemeClr val="accent1"/>
                        </a:solidFill>
                        <a:effectLst/>
                        <a:uLnTx/>
                        <a:uFillTx/>
                        <a:latin typeface="Source Sans Pro"/>
                        <a:ea typeface="+mn-ea"/>
                        <a:cs typeface="+mn-cs"/>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chemeClr val="accent1"/>
                          </a:solidFill>
                          <a:effectLst/>
                          <a:uLnTx/>
                          <a:uFillTx/>
                          <a:latin typeface="Source Sans Pro"/>
                          <a:ea typeface="+mn-ea"/>
                          <a:cs typeface="+mn-cs"/>
                        </a:rPr>
                        <a:t>Column 6</a:t>
                      </a:r>
                      <a:endParaRPr kumimoji="0" lang="en-US" sz="1400" b="1" i="0" u="none" strike="noStrike" kern="1200" cap="none" spc="0" normalizeH="0" baseline="0" noProof="0" dirty="0">
                        <a:ln>
                          <a:noFill/>
                        </a:ln>
                        <a:solidFill>
                          <a:schemeClr val="accent1"/>
                        </a:solidFill>
                        <a:effectLst/>
                        <a:uLnTx/>
                        <a:uFillTx/>
                        <a:latin typeface="Source Sans Pro"/>
                        <a:ea typeface="+mn-ea"/>
                        <a:cs typeface="+mn-cs"/>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extLst>
                  <a:ext uri="{0D108BD9-81ED-4DB2-BD59-A6C34878D82A}">
                    <a16:rowId xmlns:a16="http://schemas.microsoft.com/office/drawing/2014/main" val="483541157"/>
                  </a:ext>
                </a:extLst>
              </a:tr>
              <a:tr h="674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chemeClr val="tx1"/>
                          </a:solidFill>
                          <a:effectLst/>
                          <a:uLnTx/>
                          <a:uFillTx/>
                          <a:latin typeface="Source Sans Pro"/>
                          <a:ea typeface="+mn-ea"/>
                          <a:cs typeface="+mn-cs"/>
                        </a:rPr>
                        <a:t>Row 1</a:t>
                      </a:r>
                      <a:endParaRPr kumimoji="0" lang="en-US" sz="1400" b="1"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1270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extLst>
                  <a:ext uri="{0D108BD9-81ED-4DB2-BD59-A6C34878D82A}">
                    <a16:rowId xmlns:a16="http://schemas.microsoft.com/office/drawing/2014/main" val="2385455950"/>
                  </a:ext>
                </a:extLst>
              </a:tr>
              <a:tr h="674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chemeClr val="tx1"/>
                          </a:solidFill>
                          <a:effectLst/>
                          <a:uLnTx/>
                          <a:uFillTx/>
                          <a:latin typeface="Source Sans Pro"/>
                          <a:ea typeface="+mn-ea"/>
                          <a:cs typeface="+mn-cs"/>
                        </a:rPr>
                        <a:t>Row 2</a:t>
                      </a:r>
                      <a:endParaRPr kumimoji="0" lang="en-US" sz="1400" b="1"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extLst>
                  <a:ext uri="{0D108BD9-81ED-4DB2-BD59-A6C34878D82A}">
                    <a16:rowId xmlns:a16="http://schemas.microsoft.com/office/drawing/2014/main" val="1475267968"/>
                  </a:ext>
                </a:extLst>
              </a:tr>
              <a:tr h="674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chemeClr val="tx1"/>
                          </a:solidFill>
                          <a:effectLst/>
                          <a:uLnTx/>
                          <a:uFillTx/>
                          <a:latin typeface="Source Sans Pro"/>
                          <a:ea typeface="+mn-ea"/>
                          <a:cs typeface="+mn-cs"/>
                        </a:rPr>
                        <a:t>Row 3</a:t>
                      </a:r>
                      <a:endParaRPr kumimoji="0" lang="en-US" sz="1400" b="1"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extLst>
                  <a:ext uri="{0D108BD9-81ED-4DB2-BD59-A6C34878D82A}">
                    <a16:rowId xmlns:a16="http://schemas.microsoft.com/office/drawing/2014/main" val="3061531386"/>
                  </a:ext>
                </a:extLst>
              </a:tr>
              <a:tr h="674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chemeClr val="tx1"/>
                          </a:solidFill>
                          <a:effectLst/>
                          <a:uLnTx/>
                          <a:uFillTx/>
                          <a:latin typeface="Source Sans Pro"/>
                          <a:ea typeface="+mn-ea"/>
                          <a:cs typeface="+mn-cs"/>
                        </a:rPr>
                        <a:t>Row 4</a:t>
                      </a:r>
                      <a:endParaRPr kumimoji="0" lang="en-US" sz="1400" b="1"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extLst>
                  <a:ext uri="{0D108BD9-81ED-4DB2-BD59-A6C34878D82A}">
                    <a16:rowId xmlns:a16="http://schemas.microsoft.com/office/drawing/2014/main" val="3125743890"/>
                  </a:ext>
                </a:extLst>
              </a:tr>
              <a:tr h="674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chemeClr val="tx1"/>
                          </a:solidFill>
                          <a:effectLst/>
                          <a:uLnTx/>
                          <a:uFillTx/>
                          <a:latin typeface="Source Sans Pro"/>
                          <a:ea typeface="+mn-ea"/>
                          <a:cs typeface="+mn-cs"/>
                        </a:rPr>
                        <a:t>Row 5</a:t>
                      </a:r>
                      <a:endParaRPr kumimoji="0" lang="en-US" sz="1400" b="1"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extLst>
                  <a:ext uri="{0D108BD9-81ED-4DB2-BD59-A6C34878D82A}">
                    <a16:rowId xmlns:a16="http://schemas.microsoft.com/office/drawing/2014/main" val="2821339935"/>
                  </a:ext>
                </a:extLst>
              </a:tr>
              <a:tr h="674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chemeClr val="tx1"/>
                          </a:solidFill>
                          <a:effectLst/>
                          <a:uLnTx/>
                          <a:uFillTx/>
                          <a:latin typeface="Source Sans Pro"/>
                          <a:ea typeface="+mn-ea"/>
                          <a:cs typeface="+mn-cs"/>
                        </a:rPr>
                        <a:t>Row 6</a:t>
                      </a:r>
                      <a:endParaRPr kumimoji="0" lang="en-US" sz="1400" b="1"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chemeClr val="tx1"/>
                          </a:solidFill>
                          <a:effectLst/>
                          <a:uLnTx/>
                          <a:uFillTx/>
                          <a:latin typeface="Source Sans Pro"/>
                          <a:ea typeface="+mn-ea"/>
                          <a:cs typeface="+mn-cs"/>
                        </a:rPr>
                        <a:t>Lorem ipsum dolor sit amet</a:t>
                      </a:r>
                      <a:endParaRPr kumimoji="0" lang="en-US" sz="1400" b="0" i="0" u="none" strike="noStrike" kern="1200" cap="none" spc="0" normalizeH="0" baseline="0" noProof="0" dirty="0">
                        <a:ln>
                          <a:noFill/>
                        </a:ln>
                        <a:solidFill>
                          <a:schemeClr val="tx1"/>
                        </a:solidFill>
                        <a:effectLst/>
                        <a:uLnTx/>
                        <a:uFillTx/>
                        <a:latin typeface="Source Sans Pro"/>
                        <a:ea typeface="+mn-ea"/>
                        <a:cs typeface="+mn-cs"/>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50196"/>
                      </a:schemeClr>
                    </a:solidFill>
                  </a:tcPr>
                </a:tc>
                <a:extLst>
                  <a:ext uri="{0D108BD9-81ED-4DB2-BD59-A6C34878D82A}">
                    <a16:rowId xmlns:a16="http://schemas.microsoft.com/office/drawing/2014/main" val="1958728991"/>
                  </a:ext>
                </a:extLst>
              </a:tr>
            </a:tbl>
          </a:graphicData>
        </a:graphic>
      </p:graphicFrame>
      <p:grpSp>
        <p:nvGrpSpPr>
          <p:cNvPr id="12" name="Group 11">
            <a:extLst>
              <a:ext uri="{FF2B5EF4-FFF2-40B4-BE49-F238E27FC236}">
                <a16:creationId xmlns:a16="http://schemas.microsoft.com/office/drawing/2014/main" id="{0E2DD2AF-2A31-4308-D77D-4209DE67E80C}"/>
              </a:ext>
            </a:extLst>
          </p:cNvPr>
          <p:cNvGrpSpPr/>
          <p:nvPr/>
        </p:nvGrpSpPr>
        <p:grpSpPr>
          <a:xfrm>
            <a:off x="8557757" y="1962473"/>
            <a:ext cx="2914717" cy="2914702"/>
            <a:chOff x="8557757" y="2573196"/>
            <a:chExt cx="2914717" cy="2914702"/>
          </a:xfrm>
        </p:grpSpPr>
        <p:grpSp>
          <p:nvGrpSpPr>
            <p:cNvPr id="13" name="Group 12">
              <a:extLst>
                <a:ext uri="{FF2B5EF4-FFF2-40B4-BE49-F238E27FC236}">
                  <a16:creationId xmlns:a16="http://schemas.microsoft.com/office/drawing/2014/main" id="{05525FDF-B55E-D472-E64D-96CB0D83B5CC}"/>
                </a:ext>
              </a:extLst>
            </p:cNvPr>
            <p:cNvGrpSpPr/>
            <p:nvPr/>
          </p:nvGrpSpPr>
          <p:grpSpPr>
            <a:xfrm>
              <a:off x="8557757" y="2573196"/>
              <a:ext cx="2914717" cy="2914702"/>
              <a:chOff x="671770" y="1890970"/>
              <a:chExt cx="2364860" cy="2364861"/>
            </a:xfrm>
          </p:grpSpPr>
          <p:sp>
            <p:nvSpPr>
              <p:cNvPr id="20" name="Arc 19">
                <a:extLst>
                  <a:ext uri="{FF2B5EF4-FFF2-40B4-BE49-F238E27FC236}">
                    <a16:creationId xmlns:a16="http://schemas.microsoft.com/office/drawing/2014/main" id="{F3E92E93-7C63-931C-238A-C253C1A0BA33}"/>
                  </a:ext>
                </a:extLst>
              </p:cNvPr>
              <p:cNvSpPr/>
              <p:nvPr/>
            </p:nvSpPr>
            <p:spPr>
              <a:xfrm>
                <a:off x="671770" y="1890970"/>
                <a:ext cx="2364860" cy="2364861"/>
              </a:xfrm>
              <a:prstGeom prst="arc">
                <a:avLst>
                  <a:gd name="adj1" fmla="val 39334"/>
                  <a:gd name="adj2" fmla="val 10709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515FE6C2-CAD4-86CC-ED38-F7A2F317B588}"/>
                  </a:ext>
                </a:extLst>
              </p:cNvPr>
              <p:cNvSpPr/>
              <p:nvPr/>
            </p:nvSpPr>
            <p:spPr>
              <a:xfrm>
                <a:off x="920288" y="2139488"/>
                <a:ext cx="1867824" cy="1867826"/>
              </a:xfrm>
              <a:prstGeom prst="ellipse">
                <a:avLst/>
              </a:prstGeom>
              <a:solidFill>
                <a:schemeClr val="bg1"/>
              </a:solidFill>
              <a:ln>
                <a:solidFill>
                  <a:schemeClr val="bg1">
                    <a:lumMod val="85000"/>
                  </a:schemeClr>
                </a:solidFill>
              </a:ln>
              <a:effectLst>
                <a:outerShdw blurRad="330200" dist="190500" dir="63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4" name="Group 13">
              <a:extLst>
                <a:ext uri="{FF2B5EF4-FFF2-40B4-BE49-F238E27FC236}">
                  <a16:creationId xmlns:a16="http://schemas.microsoft.com/office/drawing/2014/main" id="{1D6331E5-4694-EC63-66AA-5220BAC6FC03}"/>
                </a:ext>
              </a:extLst>
            </p:cNvPr>
            <p:cNvGrpSpPr/>
            <p:nvPr/>
          </p:nvGrpSpPr>
          <p:grpSpPr>
            <a:xfrm>
              <a:off x="9101243" y="3283013"/>
              <a:ext cx="1827744" cy="1441589"/>
              <a:chOff x="9101243" y="3327058"/>
              <a:chExt cx="1827744" cy="1441589"/>
            </a:xfrm>
          </p:grpSpPr>
          <p:sp>
            <p:nvSpPr>
              <p:cNvPr id="18" name="TextBox 17">
                <a:extLst>
                  <a:ext uri="{FF2B5EF4-FFF2-40B4-BE49-F238E27FC236}">
                    <a16:creationId xmlns:a16="http://schemas.microsoft.com/office/drawing/2014/main" id="{91AE3835-6AD1-02AD-AD47-8E94F4E61055}"/>
                  </a:ext>
                </a:extLst>
              </p:cNvPr>
              <p:cNvSpPr txBox="1"/>
              <p:nvPr/>
            </p:nvSpPr>
            <p:spPr>
              <a:xfrm>
                <a:off x="9101243" y="3327058"/>
                <a:ext cx="1827744" cy="830997"/>
              </a:xfrm>
              <a:prstGeom prst="rect">
                <a:avLst/>
              </a:prstGeom>
              <a:noFill/>
            </p:spPr>
            <p:txBody>
              <a:bodyPr wrap="none" rtlCol="0">
                <a:spAutoFit/>
              </a:bodyPr>
              <a:lstStyle/>
              <a:p>
                <a:pPr algn="ctr"/>
                <a:r>
                  <a:rPr lang="en-IN" sz="4800" dirty="0">
                    <a:solidFill>
                      <a:schemeClr val="accent1"/>
                    </a:solidFill>
                    <a:latin typeface="+mj-lt"/>
                  </a:rPr>
                  <a:t>1.15 M</a:t>
                </a:r>
                <a:endParaRPr lang="en-US" sz="4800" dirty="0">
                  <a:solidFill>
                    <a:schemeClr val="accent1"/>
                  </a:solidFill>
                  <a:latin typeface="+mj-lt"/>
                </a:endParaRPr>
              </a:p>
            </p:txBody>
          </p:sp>
          <p:sp>
            <p:nvSpPr>
              <p:cNvPr id="19" name="TextBox 18">
                <a:extLst>
                  <a:ext uri="{FF2B5EF4-FFF2-40B4-BE49-F238E27FC236}">
                    <a16:creationId xmlns:a16="http://schemas.microsoft.com/office/drawing/2014/main" id="{983E893A-5168-BD17-1345-DDB8478E30DF}"/>
                  </a:ext>
                </a:extLst>
              </p:cNvPr>
              <p:cNvSpPr txBox="1"/>
              <p:nvPr/>
            </p:nvSpPr>
            <p:spPr>
              <a:xfrm>
                <a:off x="9597373" y="4245427"/>
                <a:ext cx="795411" cy="523220"/>
              </a:xfrm>
              <a:prstGeom prst="rect">
                <a:avLst/>
              </a:prstGeom>
              <a:noFill/>
            </p:spPr>
            <p:txBody>
              <a:bodyPr wrap="none" rtlCol="0">
                <a:spAutoFit/>
              </a:bodyPr>
              <a:lstStyle/>
              <a:p>
                <a:r>
                  <a:rPr lang="en-IN" sz="1400" dirty="0">
                    <a:latin typeface="Source Sans Pro"/>
                  </a:rPr>
                  <a:t>revenue</a:t>
                </a:r>
                <a:br>
                  <a:rPr lang="en-IN" sz="1400" dirty="0">
                    <a:latin typeface="Source Sans Pro"/>
                  </a:rPr>
                </a:br>
                <a:r>
                  <a:rPr lang="en-IN" sz="1400" dirty="0">
                    <a:latin typeface="Source Sans Pro"/>
                  </a:rPr>
                  <a:t>(in USD)</a:t>
                </a:r>
                <a:endParaRPr lang="en-US" sz="1400" dirty="0">
                  <a:latin typeface="Source Sans Pro"/>
                </a:endParaRPr>
              </a:p>
            </p:txBody>
          </p:sp>
        </p:grpSp>
      </p:grpSp>
      <p:pic>
        <p:nvPicPr>
          <p:cNvPr id="25" name="Graphic 24">
            <a:extLst>
              <a:ext uri="{FF2B5EF4-FFF2-40B4-BE49-F238E27FC236}">
                <a16:creationId xmlns:a16="http://schemas.microsoft.com/office/drawing/2014/main" id="{BC16BDB6-ACE2-7A3A-3F23-EA1B98B823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26426" y="2240312"/>
            <a:ext cx="2377380" cy="2377376"/>
          </a:xfrm>
          <a:prstGeom prst="rect">
            <a:avLst/>
          </a:prstGeom>
        </p:spPr>
      </p:pic>
      <p:sp>
        <p:nvSpPr>
          <p:cNvPr id="26" name="Slide Number Placeholder 27">
            <a:extLst>
              <a:ext uri="{FF2B5EF4-FFF2-40B4-BE49-F238E27FC236}">
                <a16:creationId xmlns:a16="http://schemas.microsoft.com/office/drawing/2014/main" id="{8F8C1482-3EE2-B4B5-AE9B-BB9A7259C730}"/>
              </a:ext>
            </a:extLst>
          </p:cNvPr>
          <p:cNvSpPr>
            <a:spLocks noGrp="1"/>
          </p:cNvSpPr>
          <p:nvPr>
            <p:ph type="sldNum" sz="quarter" idx="12"/>
          </p:nvPr>
        </p:nvSpPr>
        <p:spPr>
          <a:xfrm>
            <a:off x="11724751" y="6515099"/>
            <a:ext cx="305745"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2CD31-E7A6-4965-8E8E-FCB7F323352E}" type="slidenum">
              <a:rPr kumimoji="0" lang="en-US" sz="800" b="0" i="0" u="none" strike="noStrike" kern="1200" cap="none" spc="0" normalizeH="0" baseline="0" noProof="0" smtClean="0">
                <a:ln>
                  <a:noFill/>
                </a:ln>
                <a:solidFill>
                  <a:prstClr val="white"/>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883148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talking&#10;&#10;Description automatically generated with low confidence">
            <a:extLst>
              <a:ext uri="{FF2B5EF4-FFF2-40B4-BE49-F238E27FC236}">
                <a16:creationId xmlns:a16="http://schemas.microsoft.com/office/drawing/2014/main" id="{E9BF559F-4031-123C-3962-E3649D49BF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87158" y="0"/>
            <a:ext cx="9104842" cy="6858000"/>
          </a:xfrm>
          <a:prstGeom prst="rect">
            <a:avLst/>
          </a:prstGeom>
        </p:spPr>
      </p:pic>
      <p:sp>
        <p:nvSpPr>
          <p:cNvPr id="6" name="Slide Number Placeholder 27">
            <a:extLst>
              <a:ext uri="{FF2B5EF4-FFF2-40B4-BE49-F238E27FC236}">
                <a16:creationId xmlns:a16="http://schemas.microsoft.com/office/drawing/2014/main" id="{3758B5F7-C052-0A75-4A98-3A0C7B14ED6B}"/>
              </a:ext>
            </a:extLst>
          </p:cNvPr>
          <p:cNvSpPr>
            <a:spLocks noGrp="1"/>
          </p:cNvSpPr>
          <p:nvPr>
            <p:ph type="sldNum" sz="quarter" idx="12"/>
          </p:nvPr>
        </p:nvSpPr>
        <p:spPr>
          <a:xfrm>
            <a:off x="11724751" y="6515099"/>
            <a:ext cx="305745" cy="206375"/>
          </a:xfrm>
        </p:spPr>
        <p:txBody>
          <a:bodyPr/>
          <a:lstStyle/>
          <a:p>
            <a:fld id="{F062CD31-E7A6-4965-8E8E-FCB7F323352E}" type="slidenum">
              <a:rPr lang="en-US" smtClean="0">
                <a:solidFill>
                  <a:schemeClr val="bg1"/>
                </a:solidFill>
              </a:rPr>
              <a:pPr/>
              <a:t>9</a:t>
            </a:fld>
            <a:endParaRPr lang="en-US" dirty="0">
              <a:solidFill>
                <a:schemeClr val="bg1"/>
              </a:solidFill>
            </a:endParaRPr>
          </a:p>
        </p:txBody>
      </p:sp>
      <p:sp>
        <p:nvSpPr>
          <p:cNvPr id="85" name="Title 1">
            <a:extLst>
              <a:ext uri="{FF2B5EF4-FFF2-40B4-BE49-F238E27FC236}">
                <a16:creationId xmlns:a16="http://schemas.microsoft.com/office/drawing/2014/main" id="{D22F5932-D067-C448-ED92-2D009A889E40}"/>
              </a:ext>
            </a:extLst>
          </p:cNvPr>
          <p:cNvSpPr>
            <a:spLocks noGrp="1"/>
          </p:cNvSpPr>
          <p:nvPr>
            <p:ph type="title"/>
          </p:nvPr>
        </p:nvSpPr>
        <p:spPr>
          <a:xfrm>
            <a:off x="348893" y="342901"/>
            <a:ext cx="1949807" cy="1142999"/>
          </a:xfrm>
        </p:spPr>
        <p:txBody>
          <a:bodyPr/>
          <a:lstStyle/>
          <a:p>
            <a:r>
              <a:rPr lang="en-US" dirty="0"/>
              <a:t>Photo highlights </a:t>
            </a:r>
          </a:p>
        </p:txBody>
      </p:sp>
      <p:sp>
        <p:nvSpPr>
          <p:cNvPr id="7" name="Slide Number Placeholder 5">
            <a:extLst>
              <a:ext uri="{FF2B5EF4-FFF2-40B4-BE49-F238E27FC236}">
                <a16:creationId xmlns:a16="http://schemas.microsoft.com/office/drawing/2014/main" id="{28E709C7-866B-9275-E4BF-8A2EA27DDE96}"/>
              </a:ext>
            </a:extLst>
          </p:cNvPr>
          <p:cNvSpPr txBox="1">
            <a:spLocks/>
          </p:cNvSpPr>
          <p:nvPr/>
        </p:nvSpPr>
        <p:spPr>
          <a:xfrm>
            <a:off x="11724751" y="6515099"/>
            <a:ext cx="305745" cy="206375"/>
          </a:xfrm>
          <a:prstGeom prst="rect">
            <a:avLst/>
          </a:prstGeom>
        </p:spPr>
        <p:txBody>
          <a:bodyPr vert="horz" lIns="0" tIns="0" rIns="0" bIns="0" rtlCol="0" anchor="b"/>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62CD31-E7A6-4965-8E8E-FCB7F323352E}" type="slidenum">
              <a:rPr lang="en-US" smtClean="0">
                <a:solidFill>
                  <a:schemeClr val="bg1"/>
                </a:solidFill>
              </a:rPr>
              <a:pPr/>
              <a:t>9</a:t>
            </a:fld>
            <a:endParaRPr lang="en-US" dirty="0">
              <a:solidFill>
                <a:schemeClr val="bg1"/>
              </a:solidFill>
            </a:endParaRPr>
          </a:p>
        </p:txBody>
      </p:sp>
      <p:cxnSp>
        <p:nvCxnSpPr>
          <p:cNvPr id="17" name="Straight Connector 16">
            <a:extLst>
              <a:ext uri="{FF2B5EF4-FFF2-40B4-BE49-F238E27FC236}">
                <a16:creationId xmlns:a16="http://schemas.microsoft.com/office/drawing/2014/main" id="{7F71CACB-ECB8-55EE-2188-40D16245F47F}"/>
              </a:ext>
            </a:extLst>
          </p:cNvPr>
          <p:cNvCxnSpPr/>
          <p:nvPr/>
        </p:nvCxnSpPr>
        <p:spPr>
          <a:xfrm flipV="1">
            <a:off x="11662833" y="6574367"/>
            <a:ext cx="0" cy="1471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BCBF8F6-00FD-4118-5C53-A6A7A1AE48D6}"/>
              </a:ext>
            </a:extLst>
          </p:cNvPr>
          <p:cNvSpPr txBox="1"/>
          <p:nvPr/>
        </p:nvSpPr>
        <p:spPr>
          <a:xfrm>
            <a:off x="348893" y="1722438"/>
            <a:ext cx="2318107" cy="2215991"/>
          </a:xfrm>
          <a:prstGeom prst="rect">
            <a:avLst/>
          </a:prstGeom>
          <a:noFill/>
        </p:spPr>
        <p:txBody>
          <a:bodyPr wrap="square" lIns="0" tIns="0" rIns="0" bIns="0">
            <a:spAutoFit/>
          </a:bodyPr>
          <a:lstStyle/>
          <a:p>
            <a:r>
              <a:rPr lang="en-US" sz="1600" dirty="0"/>
              <a:t>Lorem ipsum dolor sit amet, consectetuer adipiscing elit. Maecenas porttitor congue massa. Fusce posuere, magna sed pulvinar ultricies, purus lectus malesuada libero, sit amet commodo magna eros quis urna.</a:t>
            </a:r>
          </a:p>
        </p:txBody>
      </p:sp>
      <p:sp>
        <p:nvSpPr>
          <p:cNvPr id="23" name="Rectangle 22">
            <a:extLst>
              <a:ext uri="{FF2B5EF4-FFF2-40B4-BE49-F238E27FC236}">
                <a16:creationId xmlns:a16="http://schemas.microsoft.com/office/drawing/2014/main" id="{7915BFD4-90F3-94FE-AB97-DFD403BB46BC}"/>
              </a:ext>
            </a:extLst>
          </p:cNvPr>
          <p:cNvSpPr/>
          <p:nvPr/>
        </p:nvSpPr>
        <p:spPr>
          <a:xfrm>
            <a:off x="342900" y="1485900"/>
            <a:ext cx="13589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701680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0070AF"/>
      </a:accent1>
      <a:accent2>
        <a:srgbClr val="F6BE00"/>
      </a:accent2>
      <a:accent3>
        <a:srgbClr val="00A3E0"/>
      </a:accent3>
      <a:accent4>
        <a:srgbClr val="DC6B2F"/>
      </a:accent4>
      <a:accent5>
        <a:srgbClr val="56B7E6"/>
      </a:accent5>
      <a:accent6>
        <a:srgbClr val="80E0A7"/>
      </a:accent6>
      <a:hlink>
        <a:srgbClr val="006FAF"/>
      </a:hlink>
      <a:folHlink>
        <a:srgbClr val="830065"/>
      </a:folHlink>
    </a:clrScheme>
    <a:fontScheme name="Custom 258">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0FCA27B0B5A84DB6AE061DB479EA72" ma:contentTypeVersion="17" ma:contentTypeDescription="Create a new document." ma:contentTypeScope="" ma:versionID="f1cb78945c0f547c374ab1661b97dc64">
  <xsd:schema xmlns:xsd="http://www.w3.org/2001/XMLSchema" xmlns:xs="http://www.w3.org/2001/XMLSchema" xmlns:p="http://schemas.microsoft.com/office/2006/metadata/properties" xmlns:ns2="c9c6be1a-0f16-4e32-8321-d62123744d52" xmlns:ns3="5f40a9da-c804-45d7-8857-cbcc203df318" targetNamespace="http://schemas.microsoft.com/office/2006/metadata/properties" ma:root="true" ma:fieldsID="ae704fb06a738ce0daffff10583931d7" ns2:_="" ns3:_="">
    <xsd:import namespace="c9c6be1a-0f16-4e32-8321-d62123744d52"/>
    <xsd:import namespace="5f40a9da-c804-45d7-8857-cbcc203df3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Pictur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c6be1a-0f16-4e32-8321-d62123744d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Picture" ma:index="15" nillable="true" ma:displayName="Picture" ma:format="Image" ma:internalName="Pictur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3c2d717-8aa9-425c-adb1-68a400fad20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40a9da-c804-45d7-8857-cbcc203df31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109173f-8208-4fce-92a6-2cc279d24b4b}" ma:internalName="TaxCatchAll" ma:showField="CatchAllData" ma:web="5f40a9da-c804-45d7-8857-cbcc203df3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A2058E-EC35-4084-A77F-BFA48685D737}">
  <ds:schemaRefs>
    <ds:schemaRef ds:uri="http://schemas.microsoft.com/sharepoint/v3/contenttype/forms"/>
  </ds:schemaRefs>
</ds:datastoreItem>
</file>

<file path=customXml/itemProps2.xml><?xml version="1.0" encoding="utf-8"?>
<ds:datastoreItem xmlns:ds="http://schemas.openxmlformats.org/officeDocument/2006/customXml" ds:itemID="{829A0E56-D2BF-4B3A-A55F-C92F236316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c6be1a-0f16-4e32-8321-d62123744d52"/>
    <ds:schemaRef ds:uri="5f40a9da-c804-45d7-8857-cbcc203df3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2813</TotalTime>
  <Words>1145</Words>
  <Application>Microsoft Office PowerPoint</Application>
  <PresentationFormat>Widescreen</PresentationFormat>
  <Paragraphs>159</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Open Sans</vt:lpstr>
      <vt:lpstr>Source Sans Pro</vt:lpstr>
      <vt:lpstr>2_Office Theme</vt:lpstr>
      <vt:lpstr>PowerPoint Presentation</vt:lpstr>
      <vt:lpstr>PowerPoint Presentation</vt:lpstr>
      <vt:lpstr>PowerPoint Presentation</vt:lpstr>
      <vt:lpstr>PowerPoint Presentation</vt:lpstr>
      <vt:lpstr>Our key values</vt:lpstr>
      <vt:lpstr>Donut chart and icon usage</vt:lpstr>
      <vt:lpstr>Graph and key message</vt:lpstr>
      <vt:lpstr>Table format</vt:lpstr>
      <vt:lpstr>Photo highlights </vt:lpstr>
      <vt:lpstr>Photo highlights (x2)</vt:lpstr>
      <vt:lpstr>Photo highlights (x3)</vt:lpstr>
      <vt:lpstr>Team members</vt:lpstr>
      <vt:lpstr>Organisational chart</vt:lpstr>
      <vt:lpstr>Quote</vt:lpstr>
      <vt:lpstr>Locations and map plotting</vt:lpstr>
      <vt:lpstr>Timeline</vt:lpstr>
      <vt:lpstr>Embedded videos</vt:lpstr>
      <vt:lpstr>Translucent backgrounds with text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Terence Fernandes</dc:creator>
  <cp:lastModifiedBy>Miriam Mazzarella</cp:lastModifiedBy>
  <cp:revision>38</cp:revision>
  <cp:lastPrinted>2023-04-12T17:53:24Z</cp:lastPrinted>
  <dcterms:created xsi:type="dcterms:W3CDTF">2023-04-07T06:05:45Z</dcterms:created>
  <dcterms:modified xsi:type="dcterms:W3CDTF">2023-06-27T16:11:28Z</dcterms:modified>
</cp:coreProperties>
</file>