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256" r:id="rId3"/>
    <p:sldId id="260" r:id="rId4"/>
    <p:sldId id="257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4444"/>
    <a:srgbClr val="39B54A"/>
    <a:srgbClr val="0070AF"/>
    <a:srgbClr val="F6BE00"/>
    <a:srgbClr val="DC6B2F"/>
    <a:srgbClr val="1D76BB"/>
    <a:srgbClr val="27AAE1"/>
    <a:srgbClr val="830065"/>
    <a:srgbClr val="D7DF23"/>
    <a:srgbClr val="006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3B4596-AF6F-4649-AE31-8AFAF7699C3B}" v="39" dt="2022-06-14T04:31:19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95" autoAdjust="0"/>
    <p:restoredTop sz="94604" autoAdjust="0"/>
  </p:normalViewPr>
  <p:slideViewPr>
    <p:cSldViewPr snapToGrid="0" showGuides="1">
      <p:cViewPr varScale="1">
        <p:scale>
          <a:sx n="102" d="100"/>
          <a:sy n="102" d="100"/>
        </p:scale>
        <p:origin x="144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iam Mazzarella" userId="696e44c4-0e92-4f3e-8e56-552813d2e17d" providerId="ADAL" clId="{E03B4596-AF6F-4649-AE31-8AFAF7699C3B}"/>
    <pc:docChg chg="undo custSel addSld delSld modSld sldOrd modMainMaster">
      <pc:chgData name="Miriam Mazzarella" userId="696e44c4-0e92-4f3e-8e56-552813d2e17d" providerId="ADAL" clId="{E03B4596-AF6F-4649-AE31-8AFAF7699C3B}" dt="2022-06-14T04:35:06.858" v="240" actId="478"/>
      <pc:docMkLst>
        <pc:docMk/>
      </pc:docMkLst>
      <pc:sldChg chg="modSp del mod ord setBg">
        <pc:chgData name="Miriam Mazzarella" userId="696e44c4-0e92-4f3e-8e56-552813d2e17d" providerId="ADAL" clId="{E03B4596-AF6F-4649-AE31-8AFAF7699C3B}" dt="2022-06-14T04:32:40.874" v="235" actId="2696"/>
        <pc:sldMkLst>
          <pc:docMk/>
          <pc:sldMk cId="1269872078" sldId="259"/>
        </pc:sldMkLst>
        <pc:spChg chg="mod">
          <ac:chgData name="Miriam Mazzarella" userId="696e44c4-0e92-4f3e-8e56-552813d2e17d" providerId="ADAL" clId="{E03B4596-AF6F-4649-AE31-8AFAF7699C3B}" dt="2022-06-14T04:28:17.581" v="77" actId="207"/>
          <ac:spMkLst>
            <pc:docMk/>
            <pc:sldMk cId="1269872078" sldId="259"/>
            <ac:spMk id="2" creationId="{DC633977-F8E7-0CA4-1F17-D256B64B3F2D}"/>
          </ac:spMkLst>
        </pc:spChg>
        <pc:spChg chg="mod">
          <ac:chgData name="Miriam Mazzarella" userId="696e44c4-0e92-4f3e-8e56-552813d2e17d" providerId="ADAL" clId="{E03B4596-AF6F-4649-AE31-8AFAF7699C3B}" dt="2022-06-14T04:30:31.175" v="228" actId="207"/>
          <ac:spMkLst>
            <pc:docMk/>
            <pc:sldMk cId="1269872078" sldId="259"/>
            <ac:spMk id="3" creationId="{B5B81F85-CAD8-4994-6055-1114857D6892}"/>
          </ac:spMkLst>
        </pc:spChg>
      </pc:sldChg>
      <pc:sldChg chg="modSp mod">
        <pc:chgData name="Miriam Mazzarella" userId="696e44c4-0e92-4f3e-8e56-552813d2e17d" providerId="ADAL" clId="{E03B4596-AF6F-4649-AE31-8AFAF7699C3B}" dt="2022-06-14T04:32:13.085" v="234" actId="207"/>
        <pc:sldMkLst>
          <pc:docMk/>
          <pc:sldMk cId="1733118420" sldId="260"/>
        </pc:sldMkLst>
        <pc:spChg chg="mod">
          <ac:chgData name="Miriam Mazzarella" userId="696e44c4-0e92-4f3e-8e56-552813d2e17d" providerId="ADAL" clId="{E03B4596-AF6F-4649-AE31-8AFAF7699C3B}" dt="2022-06-14T04:32:13.085" v="234" actId="207"/>
          <ac:spMkLst>
            <pc:docMk/>
            <pc:sldMk cId="1733118420" sldId="260"/>
            <ac:spMk id="4" creationId="{931D9336-28BF-8AD4-B84B-FDB9DFC7D7F5}"/>
          </ac:spMkLst>
        </pc:spChg>
      </pc:sldChg>
      <pc:sldChg chg="new">
        <pc:chgData name="Miriam Mazzarella" userId="696e44c4-0e92-4f3e-8e56-552813d2e17d" providerId="ADAL" clId="{E03B4596-AF6F-4649-AE31-8AFAF7699C3B}" dt="2022-06-14T04:32:53.713" v="236" actId="680"/>
        <pc:sldMkLst>
          <pc:docMk/>
          <pc:sldMk cId="788903264" sldId="261"/>
        </pc:sldMkLst>
      </pc:sldChg>
      <pc:sldChg chg="add del">
        <pc:chgData name="Miriam Mazzarella" userId="696e44c4-0e92-4f3e-8e56-552813d2e17d" providerId="ADAL" clId="{E03B4596-AF6F-4649-AE31-8AFAF7699C3B}" dt="2022-06-14T04:34:20.799" v="238" actId="2696"/>
        <pc:sldMkLst>
          <pc:docMk/>
          <pc:sldMk cId="384190540" sldId="262"/>
        </pc:sldMkLst>
      </pc:sldChg>
      <pc:sldMasterChg chg="modSp mod setBg modSldLayout">
        <pc:chgData name="Miriam Mazzarella" userId="696e44c4-0e92-4f3e-8e56-552813d2e17d" providerId="ADAL" clId="{E03B4596-AF6F-4649-AE31-8AFAF7699C3B}" dt="2022-06-14T04:35:06.858" v="240" actId="478"/>
        <pc:sldMasterMkLst>
          <pc:docMk/>
          <pc:sldMasterMk cId="3139148879" sldId="2147483648"/>
        </pc:sldMasterMkLst>
        <pc:picChg chg="mod">
          <ac:chgData name="Miriam Mazzarella" userId="696e44c4-0e92-4f3e-8e56-552813d2e17d" providerId="ADAL" clId="{E03B4596-AF6F-4649-AE31-8AFAF7699C3B}" dt="2022-06-14T04:21:09.170" v="20" actId="1036"/>
          <ac:picMkLst>
            <pc:docMk/>
            <pc:sldMasterMk cId="3139148879" sldId="2147483648"/>
            <ac:picMk id="8" creationId="{9B85D4F2-B46D-3252-AB54-5FC40A5168DF}"/>
          </ac:picMkLst>
        </pc:picChg>
        <pc:sldLayoutChg chg="addSp delSp modSp mod setBg">
          <pc:chgData name="Miriam Mazzarella" userId="696e44c4-0e92-4f3e-8e56-552813d2e17d" providerId="ADAL" clId="{E03B4596-AF6F-4649-AE31-8AFAF7699C3B}" dt="2022-06-14T04:35:06.858" v="240" actId="478"/>
          <pc:sldLayoutMkLst>
            <pc:docMk/>
            <pc:sldMasterMk cId="3139148879" sldId="2147483648"/>
            <pc:sldLayoutMk cId="3302887362" sldId="2147483650"/>
          </pc:sldLayoutMkLst>
          <pc:spChg chg="mod">
            <ac:chgData name="Miriam Mazzarella" userId="696e44c4-0e92-4f3e-8e56-552813d2e17d" providerId="ADAL" clId="{E03B4596-AF6F-4649-AE31-8AFAF7699C3B}" dt="2022-06-14T04:20:40.628" v="2" actId="1038"/>
            <ac:spMkLst>
              <pc:docMk/>
              <pc:sldMasterMk cId="3139148879" sldId="2147483648"/>
              <pc:sldLayoutMk cId="3302887362" sldId="2147483650"/>
              <ac:spMk id="3" creationId="{A71C32A4-02E0-AD78-7C81-BFCEC60F25D2}"/>
            </ac:spMkLst>
          </pc:spChg>
          <pc:spChg chg="add del">
            <ac:chgData name="Miriam Mazzarella" userId="696e44c4-0e92-4f3e-8e56-552813d2e17d" providerId="ADAL" clId="{E03B4596-AF6F-4649-AE31-8AFAF7699C3B}" dt="2022-06-14T04:31:14.467" v="230" actId="11529"/>
            <ac:spMkLst>
              <pc:docMk/>
              <pc:sldMasterMk cId="3139148879" sldId="2147483648"/>
              <pc:sldLayoutMk cId="3302887362" sldId="2147483650"/>
              <ac:spMk id="7" creationId="{6DD89545-4350-BC16-1970-863CFD0886AB}"/>
            </ac:spMkLst>
          </pc:spChg>
          <pc:spChg chg="add del mod">
            <ac:chgData name="Miriam Mazzarella" userId="696e44c4-0e92-4f3e-8e56-552813d2e17d" providerId="ADAL" clId="{E03B4596-AF6F-4649-AE31-8AFAF7699C3B}" dt="2022-06-14T04:35:06.858" v="240" actId="478"/>
            <ac:spMkLst>
              <pc:docMk/>
              <pc:sldMasterMk cId="3139148879" sldId="2147483648"/>
              <pc:sldLayoutMk cId="3302887362" sldId="2147483650"/>
              <ac:spMk id="8" creationId="{1CC10547-64A6-8381-34FA-F6E45E581361}"/>
            </ac:spMkLst>
          </pc:spChg>
        </pc:sldLayoutChg>
        <pc:sldLayoutChg chg="setBg">
          <pc:chgData name="Miriam Mazzarella" userId="696e44c4-0e92-4f3e-8e56-552813d2e17d" providerId="ADAL" clId="{E03B4596-AF6F-4649-AE31-8AFAF7699C3B}" dt="2022-06-14T04:31:19.598" v="231"/>
          <pc:sldLayoutMkLst>
            <pc:docMk/>
            <pc:sldMasterMk cId="3139148879" sldId="2147483648"/>
            <pc:sldLayoutMk cId="258030885" sldId="21474836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65F7D-A708-4690-B876-DC1456A5D0B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C52E5-4C19-47EC-9B1A-EC39C0F56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16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Randye – run down of typical procedures that we primarily support DIGs with – perhaps calling out some of the Treasurers on the call with examples for context </a:t>
            </a:r>
          </a:p>
          <a:p>
            <a:endParaRPr lang="en-US" dirty="0"/>
          </a:p>
          <a:p>
            <a:r>
              <a:rPr lang="en-US" dirty="0"/>
              <a:t>Reminder of current non-in person office reality with electronic payments only (good example of needing to adapt to our changing realities as Lucy raised just before)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AB4DC-6666-4C98-90D0-94FF237A83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8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AE04B-A175-8BEC-310A-68BEF85BB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rgbClr val="0070AF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5B3BFB-7674-7894-9D76-09BEE5A7B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72631-585F-CBC9-4231-F808BA0F3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C007-CB7B-4FAB-8BAD-1BAB103BEAD5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D4C1C-F924-1176-1D61-C0679B892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D6FED-FC0B-46C0-D121-CA54A90C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BC09-1B36-4238-A379-5506153C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7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9E711-2320-9307-2265-01773941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BC971-D499-3430-16EF-7673435FC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BE9A-8A40-DAE1-D911-4FC158DA2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C007-CB7B-4FAB-8BAD-1BAB103BEAD5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5D182-AF84-A7A4-F99B-B9CF6000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149D6-5B60-D090-6566-3F2BA115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BC09-1B36-4238-A379-5506153CC5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21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34649B-532D-9476-7A79-D8F9C3D82C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94B7CA-82B8-8D01-47B7-C20BEA5E0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A60E6-9E05-BD17-5864-ED4CCB63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C007-CB7B-4FAB-8BAD-1BAB103BEAD5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79D88-AB80-290E-CA8A-157599FA5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76359-5A60-CF32-ED62-A8C5A18DD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BC09-1B36-4238-A379-5506153C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5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698739"/>
            <a:ext cx="10515600" cy="905773"/>
          </a:xfrm>
          <a:noFill/>
        </p:spPr>
        <p:txBody>
          <a:bodyPr/>
          <a:lstStyle>
            <a:lvl1pPr>
              <a:defRPr b="1"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6"/>
            <a:ext cx="10515600" cy="4671428"/>
          </a:xfrm>
          <a:noFill/>
        </p:spPr>
        <p:txBody>
          <a:bodyPr/>
          <a:lstStyle>
            <a:lvl1pPr>
              <a:buClr>
                <a:srgbClr val="FFCA5F"/>
              </a:buClr>
              <a:defRPr>
                <a:solidFill>
                  <a:srgbClr val="444444"/>
                </a:solidFill>
              </a:defRPr>
            </a:lvl1pPr>
            <a:lvl2pPr>
              <a:buClr>
                <a:schemeClr val="accent6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rgbClr val="0070AF"/>
              </a:buClr>
              <a:defRPr/>
            </a:lvl4pPr>
            <a:lvl5pPr>
              <a:buClr>
                <a:srgbClr val="CCCC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94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F3818-18FA-B77C-074B-937203EE1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C32A4-02E0-AD78-7C81-BFCEC60F2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08FDA-2E3F-47EF-5206-13C770D7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C007-CB7B-4FAB-8BAD-1BAB103BEAD5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BE0C2-07A4-93FB-EE90-5B879A63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71F59-B3DD-5768-E7D8-B9067083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BC09-1B36-4238-A379-5506153C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8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9FBDA-5338-F36C-E0FF-36C84735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62AE0-5495-30CE-1747-A8B74F1C2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F820A-E349-0C9A-6E98-00FF4244E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C007-CB7B-4FAB-8BAD-1BAB103BEAD5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89DC5-22AF-4F2B-8BAB-05B9661E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BFD7B-202F-1D25-4EA3-5C1F3EA9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BC09-1B36-4238-A379-5506153C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00F08-F9E0-3549-F61D-68C5042A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820-D76A-768D-6944-5FCDC1EA3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CBBF5-AF23-DCCB-514D-FE96C6699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000F1-1858-15EB-0D9D-1F8809727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C007-CB7B-4FAB-8BAD-1BAB103BEAD5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65EFC-4508-7796-13BA-E8D967895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2BFAE-59CF-52D2-FF00-9E53D972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BC09-1B36-4238-A379-5506153C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FBD9-532B-A997-67D5-6680CAE4D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2075B-4577-FAA0-DE33-5334428DF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5C525-A5F1-F638-3778-7A4F622C2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88F39-6D42-25F9-B60F-40CEBE2357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FBFBD-0526-CE53-9660-DC6F0D053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FEA37F-AA79-2D45-206F-47AFC7006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C007-CB7B-4FAB-8BAD-1BAB103BEAD5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0D837B-0B4F-589B-AEB2-ADDCF302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6749AA-77D5-F95B-A8A0-018F8D36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BC09-1B36-4238-A379-5506153C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0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6C16-DA92-D703-51AC-18C397AD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DCA4AA-A3E5-AE71-74B6-54F4DF11A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fld id="{52A5C007-CB7B-4FAB-8BAD-1BAB103BEAD5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4195B-55AA-65B7-2994-5CEA2D86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Creating a Better World Together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E8F32-6D2D-57ED-2F70-9B5878EA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fld id="{D306BC09-1B36-4238-A379-5506153CC5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9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107C9-8BDE-DEE5-7CDD-BA0A3434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C007-CB7B-4FAB-8BAD-1BAB103BEAD5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E225D9-F2F1-530F-7D93-27613C3BF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B724F-B0C5-4B93-6255-88219BAB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BC09-1B36-4238-A379-5506153C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44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D2A7-39B8-823E-57AA-C7F282797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85480-C97B-F695-6151-EF3E70467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BC298-69BB-ACF0-C400-70ED52900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9E98D-67B6-82FF-DEC3-6EE73D5B5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C007-CB7B-4FAB-8BAD-1BAB103BEAD5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BD22F-F25B-998A-AF6D-32E7B2620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8F25B-95FF-81B3-C2E4-DA06D250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BC09-1B36-4238-A379-5506153C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7A0F-DE8C-2F21-A8E0-65140919A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2D705-ACCC-39E1-9D26-4966A0F29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99189-E2DC-5CF8-A3F0-A84A70535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76CAE-45F5-FFB8-9BD8-528A376D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C007-CB7B-4FAB-8BAD-1BAB103BEAD5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B1B66-C727-2F9F-BD29-8BDBF07B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AAA89-9FC1-5B10-3C3D-436C0E7A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BC09-1B36-4238-A379-5506153C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55512-B3A0-4BF3-419C-D2C2B428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63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0C710-D5BA-E248-47C4-784516391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66D2A-3948-7C6D-35B4-3D41584C1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fld id="{52A5C007-CB7B-4FAB-8BAD-1BAB103BEAD5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D15F7-3D71-FFE2-102D-84130703F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DD89-55CD-DAE9-6E55-E95D20F39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fld id="{D306BC09-1B36-4238-A379-5506153CC5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B85D4F2-B46D-3252-AB54-5FC40A5168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77" y="5521569"/>
            <a:ext cx="2791539" cy="104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4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AF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830065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44444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D76BB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44444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9B54A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20652" y="681037"/>
            <a:ext cx="8955462" cy="923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3889" y="1825625"/>
            <a:ext cx="109822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4" lvl="0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Clr>
                <a:srgbClr val="FFCA5F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marL="685809" lvl="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  <a:br>
              <a:rPr lang="en-US" dirty="0"/>
            </a:br>
            <a:endParaRPr lang="en-US" dirty="0"/>
          </a:p>
          <a:p>
            <a:pPr marL="1143015" lvl="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  <a:br>
              <a:rPr lang="en-US" dirty="0"/>
            </a:br>
            <a:endParaRPr lang="en-US" dirty="0"/>
          </a:p>
          <a:p>
            <a:pPr marL="1600221" lvl="3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AF"/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  <a:br>
              <a:rPr lang="en-US" dirty="0"/>
            </a:br>
            <a:endParaRPr lang="en-US" dirty="0"/>
          </a:p>
          <a:p>
            <a:pPr marL="2057427" lvl="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CCC00"/>
              </a:buClr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7FE78-4331-48F6-A28A-83D42C41B5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9996" y="5690701"/>
            <a:ext cx="1319854" cy="972523"/>
          </a:xfrm>
          <a:prstGeom prst="rect">
            <a:avLst/>
          </a:prstGeom>
          <a:effectLst>
            <a:outerShdw dist="25400" sx="1000" sy="1000" algn="ctr" rotWithShape="0">
              <a:srgbClr val="000000">
                <a:alpha val="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B928A-4322-976E-2EF8-A6555EF39A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46" y="480334"/>
            <a:ext cx="1986673" cy="1282477"/>
          </a:xfrm>
          <a:prstGeom prst="rect">
            <a:avLst/>
          </a:prstGeom>
          <a:effectLst>
            <a:outerShdw dist="25400" sx="1000" sy="1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11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AF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accent6"/>
          </a:solidFill>
          <a:latin typeface="Source Sans Pro" panose="020B0503030403020204" pitchFamily="34" charset="0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kern="1200" dirty="0" smtClean="0">
          <a:solidFill>
            <a:schemeClr val="accent2"/>
          </a:solidFill>
          <a:latin typeface="Source Sans Pro" panose="020B0503030403020204" pitchFamily="34" charset="0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accent1"/>
          </a:solidFill>
          <a:latin typeface="Source Sans Pro" panose="020B0503030403020204" pitchFamily="34" charset="0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1" kern="1200" dirty="0">
          <a:solidFill>
            <a:srgbClr val="830065"/>
          </a:solidFill>
          <a:latin typeface="Source Sans Pro" panose="020B0503030403020204" pitchFamily="34" charset="0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1110-1A73-2D62-3918-E97C43859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7530"/>
            <a:ext cx="9144000" cy="1166572"/>
          </a:xfrm>
        </p:spPr>
        <p:txBody>
          <a:bodyPr/>
          <a:lstStyle/>
          <a:p>
            <a:r>
              <a:rPr lang="en-US" b="1" dirty="0">
                <a:solidFill>
                  <a:srgbClr val="444444"/>
                </a:solidFill>
                <a:latin typeface="Source Sans Pro" panose="020B0503030403020204" pitchFamily="34" charset="0"/>
              </a:rPr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DC191-99E4-25A3-9B14-66207BBDC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24586"/>
            <a:ext cx="9144000" cy="165576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830065"/>
                </a:solidFill>
                <a:latin typeface="Source Sans Pro" panose="020B0503030403020204" pitchFamily="34" charset="0"/>
              </a:rPr>
              <a:t>Subtitle and additional details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7FE5E4A2-08F2-2E3B-E2C4-7C64FE072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89" y="655866"/>
            <a:ext cx="5495826" cy="194185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1D3F2090-4EA4-99FB-00A2-BE4B7EF03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79" y="5659617"/>
            <a:ext cx="2286005" cy="685801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338BEC59-BCF6-6D28-ECBE-F61CB1C4FA62}"/>
              </a:ext>
            </a:extLst>
          </p:cNvPr>
          <p:cNvSpPr txBox="1">
            <a:spLocks/>
          </p:cNvSpPr>
          <p:nvPr/>
        </p:nvSpPr>
        <p:spPr>
          <a:xfrm>
            <a:off x="7129505" y="5995450"/>
            <a:ext cx="4543720" cy="300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444444"/>
                </a:solidFill>
                <a:latin typeface="Source Sans Pro" panose="020B0503030403020204" pitchFamily="34" charset="0"/>
              </a:rPr>
              <a:t>Date/Author/Presenter/Division Name</a:t>
            </a:r>
          </a:p>
          <a:p>
            <a:endParaRPr lang="en-US" sz="1400" dirty="0">
              <a:solidFill>
                <a:srgbClr val="444444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05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9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F8429-0A4E-4161-A806-4344D1B1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29" y="2038065"/>
            <a:ext cx="10515600" cy="10173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31D9336-28BF-8AD4-B84B-FDB9DFC7D7F5}"/>
              </a:ext>
            </a:extLst>
          </p:cNvPr>
          <p:cNvSpPr txBox="1">
            <a:spLocks/>
          </p:cNvSpPr>
          <p:nvPr/>
        </p:nvSpPr>
        <p:spPr>
          <a:xfrm>
            <a:off x="1035628" y="3179618"/>
            <a:ext cx="10515599" cy="23275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Clr>
                <a:srgbClr val="FFCA5F"/>
              </a:buClr>
              <a:buFont typeface="Arial" panose="020B0604020202020204" pitchFamily="34" charset="0"/>
              <a:buChar char="•"/>
              <a:defRPr lang="en-US" sz="2800" kern="1200">
                <a:solidFill>
                  <a:srgbClr val="444444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accent6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200" kern="1200">
                <a:solidFill>
                  <a:schemeClr val="accent2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AF"/>
              </a:buClr>
              <a:buFont typeface="Arial" panose="020B0604020202020204" pitchFamily="34" charset="0"/>
              <a:buChar char="•"/>
              <a:defRPr lang="en-US" sz="2000" kern="1200">
                <a:solidFill>
                  <a:schemeClr val="accent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lang="en-US" sz="1801" kern="1200">
                <a:solidFill>
                  <a:srgbClr val="830065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39B54A"/>
                </a:solidFill>
              </a:rPr>
              <a:t>	</a:t>
            </a:r>
            <a:r>
              <a:rPr lang="en-US" dirty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733118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166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17D17FB-975C-487E-8519-38E54760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386947" cy="6858478"/>
          </a:xfrm>
          <a:custGeom>
            <a:avLst/>
            <a:gdLst>
              <a:gd name="connsiteX0" fmla="*/ 433167 w 6386947"/>
              <a:gd name="connsiteY0" fmla="*/ 0 h 6858478"/>
              <a:gd name="connsiteX1" fmla="*/ 2138767 w 6386947"/>
              <a:gd name="connsiteY1" fmla="*/ 0 h 6858478"/>
              <a:gd name="connsiteX2" fmla="*/ 3204995 w 6386947"/>
              <a:gd name="connsiteY2" fmla="*/ 0 h 6858478"/>
              <a:gd name="connsiteX3" fmla="*/ 3210572 w 6386947"/>
              <a:gd name="connsiteY3" fmla="*/ 0 h 6858478"/>
              <a:gd name="connsiteX4" fmla="*/ 6386947 w 6386947"/>
              <a:gd name="connsiteY4" fmla="*/ 6858478 h 6858478"/>
              <a:gd name="connsiteX5" fmla="*/ 1832610 w 6386947"/>
              <a:gd name="connsiteY5" fmla="*/ 6858478 h 6858478"/>
              <a:gd name="connsiteX6" fmla="*/ 433167 w 6386947"/>
              <a:gd name="connsiteY6" fmla="*/ 6858478 h 6858478"/>
              <a:gd name="connsiteX7" fmla="*/ 0 w 6386947"/>
              <a:gd name="connsiteY7" fmla="*/ 6858478 h 6858478"/>
              <a:gd name="connsiteX8" fmla="*/ 0 w 6386947"/>
              <a:gd name="connsiteY8" fmla="*/ 478 h 6858478"/>
              <a:gd name="connsiteX9" fmla="*/ 433167 w 6386947"/>
              <a:gd name="connsiteY9" fmla="*/ 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6947" h="6858478">
                <a:moveTo>
                  <a:pt x="433167" y="0"/>
                </a:moveTo>
                <a:lnTo>
                  <a:pt x="2138767" y="0"/>
                </a:lnTo>
                <a:lnTo>
                  <a:pt x="3204995" y="0"/>
                </a:lnTo>
                <a:lnTo>
                  <a:pt x="3210572" y="0"/>
                </a:lnTo>
                <a:lnTo>
                  <a:pt x="6386947" y="6858478"/>
                </a:lnTo>
                <a:lnTo>
                  <a:pt x="1832610" y="6858478"/>
                </a:lnTo>
                <a:lnTo>
                  <a:pt x="433167" y="6858478"/>
                </a:lnTo>
                <a:lnTo>
                  <a:pt x="0" y="6858478"/>
                </a:lnTo>
                <a:lnTo>
                  <a:pt x="0" y="478"/>
                </a:lnTo>
                <a:lnTo>
                  <a:pt x="433167" y="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B1110-1A73-2D62-3918-E97C43859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336" y="3880437"/>
            <a:ext cx="4230916" cy="2249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5400" b="1" dirty="0">
                <a:solidFill>
                  <a:schemeClr val="tx1"/>
                </a:solidFill>
                <a:latin typeface="Source Sans Pro" panose="020B0503030403020204" pitchFamily="34" charset="0"/>
              </a:rPr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DC191-99E4-25A3-9B14-66207BBDC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2724912"/>
            <a:ext cx="3405378" cy="11555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000" dirty="0">
                <a:solidFill>
                  <a:srgbClr val="F6BE00"/>
                </a:solidFill>
                <a:latin typeface="Source Sans Pro" panose="020B0503030403020204" pitchFamily="34" charset="0"/>
              </a:rPr>
              <a:t>Subtitle and additional details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1D3F2090-4EA4-99FB-00A2-BE4B7EF03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81" y="1009387"/>
            <a:ext cx="5702113" cy="1710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E5E4A2-08F2-2E3B-E2C4-7C64FE072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607345" y="2913149"/>
            <a:ext cx="4048548" cy="2611316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338BEC59-BCF6-6D28-ECBE-F61CB1C4FA62}"/>
              </a:ext>
            </a:extLst>
          </p:cNvPr>
          <p:cNvSpPr txBox="1">
            <a:spLocks/>
          </p:cNvSpPr>
          <p:nvPr/>
        </p:nvSpPr>
        <p:spPr>
          <a:xfrm>
            <a:off x="7129505" y="5995450"/>
            <a:ext cx="4543720" cy="300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DC6B2F"/>
                </a:solidFill>
                <a:latin typeface="Source Sans Pro" panose="020B0503030403020204" pitchFamily="34" charset="0"/>
              </a:rPr>
              <a:t>Date/Author/Presenter/Division Name</a:t>
            </a:r>
          </a:p>
          <a:p>
            <a:endParaRPr lang="en-US" sz="1400" dirty="0">
              <a:solidFill>
                <a:srgbClr val="444444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48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2C8C0-86F7-7CF1-5E82-24EAE162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C9B092-02E2-02A2-198D-9815DE364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>
                <a:latin typeface="Source Sans Pro" panose="020B0503030403020204" pitchFamily="34" charset="0"/>
              </a:rPr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US" dirty="0">
              <a:latin typeface="Source Sans Pro" panose="020B0503030403020204" pitchFamily="34" charset="0"/>
            </a:endParaRP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>
                <a:latin typeface="Source Sans Pro" panose="020B050303040302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552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17E6-00C8-89B1-2183-FC605718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53CDC-1033-183B-AF36-69A7C9649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D7E11-55AC-BF00-3DEC-9E35EA3B6C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8D794-F5BA-F5C0-F851-C5A06C498C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2E26D-84C2-7BF4-87B7-1BD56AC5A48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03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78</TotalTime>
  <Words>98</Words>
  <Application>Microsoft Office PowerPoint</Application>
  <PresentationFormat>Widescreen</PresentationFormat>
  <Paragraphs>16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Source Sans Pro</vt:lpstr>
      <vt:lpstr>Office Theme</vt:lpstr>
      <vt:lpstr>2_Office Theme</vt:lpstr>
      <vt:lpstr>Presentation Title</vt:lpstr>
      <vt:lpstr>PowerPoint Presentation</vt:lpstr>
      <vt:lpstr>Presentation Title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Miriam Mazzarella</dc:creator>
  <cp:lastModifiedBy>Miriam Mazzarella</cp:lastModifiedBy>
  <cp:revision>1</cp:revision>
  <dcterms:created xsi:type="dcterms:W3CDTF">2022-06-14T03:17:16Z</dcterms:created>
  <dcterms:modified xsi:type="dcterms:W3CDTF">2022-06-14T04:35:17Z</dcterms:modified>
</cp:coreProperties>
</file>