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7" r:id="rId4"/>
    <p:sldMasterId id="2147483685" r:id="rId5"/>
  </p:sldMasterIdLst>
  <p:notesMasterIdLst>
    <p:notesMasterId r:id="rId9"/>
  </p:notesMasterIdLst>
  <p:handoutMasterIdLst>
    <p:handoutMasterId r:id="rId10"/>
  </p:handoutMasterIdLst>
  <p:sldIdLst>
    <p:sldId id="283" r:id="rId6"/>
    <p:sldId id="289" r:id="rId7"/>
    <p:sldId id="290" r:id="rId8"/>
  </p:sldIdLst>
  <p:sldSz cx="7556500" cy="10693400"/>
  <p:notesSz cx="7556500" cy="106934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Default Section" id="{74435E28-725D-4384-977E-419D957D6D5A}">
          <p14:sldIdLst/>
        </p14:section>
        <p14:section name="Untitled Section" id="{F5E9520E-1A66-490C-806E-7AFA6B958EB4}">
          <p14:sldIdLst>
            <p14:sldId id="283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73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BC3"/>
    <a:srgbClr val="003865"/>
    <a:srgbClr val="DC6B2F"/>
    <a:srgbClr val="E8E8E8"/>
    <a:srgbClr val="0070AF"/>
    <a:srgbClr val="489CD8"/>
    <a:srgbClr val="EBAB44"/>
    <a:srgbClr val="830065"/>
    <a:srgbClr val="F6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830"/>
  </p:normalViewPr>
  <p:slideViewPr>
    <p:cSldViewPr snapToGrid="0">
      <p:cViewPr varScale="1">
        <p:scale>
          <a:sx n="65" d="100"/>
          <a:sy n="65" d="100"/>
        </p:scale>
        <p:origin x="3246" y="96"/>
      </p:cViewPr>
      <p:guideLst>
        <p:guide orient="horz" pos="673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11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iam Mazzarella" userId="696e44c4-0e92-4f3e-8e56-552813d2e17d" providerId="ADAL" clId="{5AB08373-9BC9-46F2-A260-B863F96468FE}"/>
    <pc:docChg chg="undo custSel addSld delSld modSld sldOrd modMainMaster modSection">
      <pc:chgData name="Miriam Mazzarella" userId="696e44c4-0e92-4f3e-8e56-552813d2e17d" providerId="ADAL" clId="{5AB08373-9BC9-46F2-A260-B863F96468FE}" dt="2025-05-27T18:46:28.772" v="8"/>
      <pc:docMkLst>
        <pc:docMk/>
      </pc:docMkLst>
      <pc:sldChg chg="add del">
        <pc:chgData name="Miriam Mazzarella" userId="696e44c4-0e92-4f3e-8e56-552813d2e17d" providerId="ADAL" clId="{5AB08373-9BC9-46F2-A260-B863F96468FE}" dt="2025-05-27T18:46:25.304" v="6" actId="47"/>
        <pc:sldMkLst>
          <pc:docMk/>
          <pc:sldMk cId="1542360433" sldId="281"/>
        </pc:sldMkLst>
      </pc:sldChg>
      <pc:sldChg chg="del">
        <pc:chgData name="Miriam Mazzarella" userId="696e44c4-0e92-4f3e-8e56-552813d2e17d" providerId="ADAL" clId="{5AB08373-9BC9-46F2-A260-B863F96468FE}" dt="2025-05-27T18:46:20.740" v="3" actId="47"/>
        <pc:sldMkLst>
          <pc:docMk/>
          <pc:sldMk cId="3864079070" sldId="282"/>
        </pc:sldMkLst>
      </pc:sldChg>
      <pc:sldChg chg="ord">
        <pc:chgData name="Miriam Mazzarella" userId="696e44c4-0e92-4f3e-8e56-552813d2e17d" providerId="ADAL" clId="{5AB08373-9BC9-46F2-A260-B863F96468FE}" dt="2025-05-27T18:46:28.772" v="8"/>
        <pc:sldMkLst>
          <pc:docMk/>
          <pc:sldMk cId="2996537235" sldId="283"/>
        </pc:sldMkLst>
      </pc:sldChg>
      <pc:sldChg chg="del">
        <pc:chgData name="Miriam Mazzarella" userId="696e44c4-0e92-4f3e-8e56-552813d2e17d" providerId="ADAL" clId="{5AB08373-9BC9-46F2-A260-B863F96468FE}" dt="2025-05-27T18:46:24.007" v="5" actId="47"/>
        <pc:sldMkLst>
          <pc:docMk/>
          <pc:sldMk cId="266250790" sldId="287"/>
        </pc:sldMkLst>
      </pc:sldChg>
      <pc:sldChg chg="del">
        <pc:chgData name="Miriam Mazzarella" userId="696e44c4-0e92-4f3e-8e56-552813d2e17d" providerId="ADAL" clId="{5AB08373-9BC9-46F2-A260-B863F96468FE}" dt="2025-05-27T18:46:22.511" v="4" actId="47"/>
        <pc:sldMkLst>
          <pc:docMk/>
          <pc:sldMk cId="484838494" sldId="288"/>
        </pc:sldMkLst>
      </pc:sldChg>
      <pc:sldMasterChg chg="modSp mod">
        <pc:chgData name="Miriam Mazzarella" userId="696e44c4-0e92-4f3e-8e56-552813d2e17d" providerId="ADAL" clId="{5AB08373-9BC9-46F2-A260-B863F96468FE}" dt="2025-05-27T18:45:15.891" v="0" actId="207"/>
        <pc:sldMasterMkLst>
          <pc:docMk/>
          <pc:sldMasterMk cId="2508805534" sldId="2147483697"/>
        </pc:sldMasterMkLst>
        <pc:spChg chg="mod">
          <ac:chgData name="Miriam Mazzarella" userId="696e44c4-0e92-4f3e-8e56-552813d2e17d" providerId="ADAL" clId="{5AB08373-9BC9-46F2-A260-B863F96468FE}" dt="2025-05-27T18:45:15.891" v="0" actId="207"/>
          <ac:spMkLst>
            <pc:docMk/>
            <pc:sldMasterMk cId="2508805534" sldId="2147483697"/>
            <ac:spMk id="13" creationId="{01FD3EF5-6417-E3DC-A81A-0E504960032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9EBD43-7DC2-34B0-A5B8-17BC707EFF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5049C-D027-528C-23FA-B414C2B9B1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3ECC9-7FF4-4659-B499-2CB37D3AEB52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002D8-04E5-01D6-63B9-3CEEEA2268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56BF0-11BC-005A-C2E8-C16D768649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B69F2-4E09-41DF-A95F-EB31534F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5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A6307-14F4-ED4E-91D9-77116C88E3A8}" type="datetimeFigureOut">
              <a:rPr lang="nl-NL" smtClean="0"/>
              <a:t>27-5-2025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2E076-177D-B149-B9A8-AFD63B42590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718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84099" y="10057108"/>
            <a:ext cx="1618201" cy="2436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 b="0" i="0" spc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920"/>
              </a:lnSpc>
            </a:pPr>
            <a:r>
              <a:rPr lang="nl-NL" dirty="0" err="1">
                <a:latin typeface="Arial" panose="020B0604020202020204" pitchFamily="34" charset="0"/>
              </a:rPr>
              <a:t>Expel</a:t>
            </a:r>
            <a:r>
              <a:rPr lang="nl-NL" dirty="0">
                <a:latin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</a:rPr>
              <a:t>moluptiis</a:t>
            </a:r>
            <a:endParaRPr lang="nl-NL" dirty="0">
              <a:latin typeface="Arial" panose="020B0604020202020204" pitchFamily="34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303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11C4B-32F8-92FD-6467-3B4C8DA77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79C7D-35DC-03D6-6C6D-960D0300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2937" cy="678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8DDCF-A106-5D69-B8A8-5C6D81704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4450" y="2846388"/>
            <a:ext cx="3182938" cy="678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6FD62-9981-1C76-3CB6-C005F7BD7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99F72-6BAE-A6B2-8B73-B0483A89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33FD1-E614-9B8C-F7F0-839E391D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6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6E82-ED70-61C5-B1E0-B0D22D892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6688" cy="2066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66DB2-D67D-F4DB-AF42-5C8138979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722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5EEF5-5A84-C122-7F3E-039608B47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6838"/>
            <a:ext cx="3197225" cy="5745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83939-5BEB-4747-528C-44DB17B2C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5875" y="2620963"/>
            <a:ext cx="32115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DF191-A7D3-120E-0D75-0498E1D0B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5875" y="3906838"/>
            <a:ext cx="3211513" cy="5745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51F98-B447-E867-4B75-58844922F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8F8A7-7835-4E6D-3660-140FA371C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CD6B1-0F30-5934-6B15-C530A76B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D4707-50ED-5598-F80D-35FB2D74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A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834145-1F3F-38CF-48F7-F9270A90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920C83-5319-13EF-9E0C-2604D740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26176-EB15-8D00-D4C4-400DF352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55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855E40-5ABF-9EA4-4649-E24F035E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DA8A48-9CF9-3DEE-2F73-4D49AEBA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5DF4B-AAD5-7A72-7F34-DB314A08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8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71651-9DD4-24B4-E1D6-FE5F16402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6813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02DA8-DFDC-DD37-77FC-0381909AF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4288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7D4B2-FA9F-4201-0F7E-098D58056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6813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F1B2F-7BFD-6162-1C47-0A4DA4E1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EE05C-3937-D11B-F48C-1A36A807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FE13C-3DF6-48F4-6674-394CE4D5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A158-41EE-B3C4-D7BF-E4BEA636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6813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2E78A0-A57A-8091-128B-EEFF534921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4288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23111-BD56-93AB-49AE-8E21B4AA9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6813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FDC0C-2F91-FD23-4160-348E28AC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DE3EE-076F-019D-AEE8-22B69E02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3AA3A-6B98-EA30-2061-7E692F91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E10C6-6EB7-F106-3A1B-0B3E7C48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4CA4A-BEBF-C519-4732-71BD2C8F9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37191-F07A-938C-7072-D492091A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DAEA-C899-52C7-5544-7219C71B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A6B3F-43F7-335A-B2F0-C4E0DB28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89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849A8F-8E29-262D-6F39-A4FFEF789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8613" y="569913"/>
            <a:ext cx="1628775" cy="9061450"/>
          </a:xfrm>
          <a:solidFill>
            <a:srgbClr val="003865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12A6F-3825-F1D1-4D2F-3D2D001B5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7100" cy="906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7572D-BED6-45A5-8E50-61D93B8A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D581D-18D6-8A41-DFC5-07B9659EF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0409D-C9A8-8F0C-3204-5D2E1977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1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B2D70C09-3167-95B6-1C4E-7D71460753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28802"/>
            <a:ext cx="3654000" cy="8110797"/>
          </a:xfrm>
        </p:spPr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E77099FA-7DFE-EB67-7394-80FBB15325D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084099" y="10057108"/>
            <a:ext cx="1491201" cy="2436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 b="0" i="0" spc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920"/>
              </a:lnSpc>
            </a:pPr>
            <a:r>
              <a:rPr lang="nl-NL" dirty="0">
                <a:latin typeface="Arial" panose="020B0604020202020204" pitchFamily="34" charset="0"/>
              </a:rPr>
              <a:t>Expel moluptiis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560828-B965-A8B9-F04C-B9BF616909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92" t="4" r="-46892" b="-5"/>
          <a:stretch/>
        </p:blipFill>
        <p:spPr>
          <a:xfrm>
            <a:off x="-13648" y="1754668"/>
            <a:ext cx="7020041" cy="6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89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EC4D3-A2BF-B42D-AC9C-3171B62F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3368A-75B3-CB95-EB3E-A746CAA0EC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84099" y="10057108"/>
            <a:ext cx="1618201" cy="243656"/>
          </a:xfrm>
          <a:prstGeom prst="rect">
            <a:avLst/>
          </a:prstGeom>
        </p:spPr>
        <p:txBody>
          <a:bodyPr/>
          <a:lstStyle/>
          <a:p>
            <a:pPr marL="12700">
              <a:lnSpc>
                <a:spcPts val="1920"/>
              </a:lnSpc>
            </a:pPr>
            <a:r>
              <a:rPr lang="nl-NL">
                <a:latin typeface="Arial" panose="020B0604020202020204" pitchFamily="34" charset="0"/>
              </a:rPr>
              <a:t>Expel moluptiis</a:t>
            </a:r>
            <a:endParaRPr lang="nl-NL" dirty="0"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34324-81C3-5953-C5DB-35581698AD5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9568A-5F6D-5740-F716-E928383B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2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B008647-F0F6-65D9-1AF3-6C8E5A314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6397229-8E31-A370-81EA-16B5A5DB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1C2E69C-4619-0B84-C2F6-72CF1D54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84099" y="10057108"/>
            <a:ext cx="1618201" cy="243656"/>
          </a:xfrm>
          <a:prstGeom prst="rect">
            <a:avLst/>
          </a:prstGeom>
        </p:spPr>
        <p:txBody>
          <a:bodyPr/>
          <a:lstStyle/>
          <a:p>
            <a:pPr marL="12700">
              <a:lnSpc>
                <a:spcPts val="1920"/>
              </a:lnSpc>
            </a:pPr>
            <a:r>
              <a:rPr lang="nl-NL">
                <a:latin typeface="Arial" panose="020B0604020202020204" pitchFamily="34" charset="0"/>
              </a:rPr>
              <a:t>Expel moluptiis</a:t>
            </a:r>
            <a:endParaRPr lang="nl-NL" dirty="0">
              <a:latin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A64BD84-E6A2-4A4A-09A8-25286C75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0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084099" y="10057108"/>
            <a:ext cx="1618201" cy="2436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 b="0" i="0" spc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920"/>
              </a:lnSpc>
            </a:pPr>
            <a:r>
              <a:rPr lang="nl-NL" dirty="0" err="1">
                <a:latin typeface="Arial" panose="020B0604020202020204" pitchFamily="34" charset="0"/>
              </a:rPr>
              <a:t>Expel</a:t>
            </a:r>
            <a:r>
              <a:rPr lang="nl-NL" dirty="0">
                <a:latin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</a:rPr>
              <a:t>moluptiis</a:t>
            </a:r>
            <a:endParaRPr lang="nl-NL" dirty="0">
              <a:latin typeface="Arial" panose="020B0604020202020204" pitchFamily="34" charset="0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F8098CB-F1E2-7152-8DE4-FA38532A2B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152000"/>
            <a:ext cx="7560000" cy="3384000"/>
          </a:xfrm>
        </p:spPr>
      </p:sp>
    </p:spTree>
    <p:extLst>
      <p:ext uri="{BB962C8B-B14F-4D97-AF65-F5344CB8AC3E}">
        <p14:creationId xmlns:p14="http://schemas.microsoft.com/office/powerpoint/2010/main" val="132763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D2BAE0F-6C11-0009-8297-FA2674EB402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500" y="1791735"/>
            <a:ext cx="7560000" cy="890166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5DC98A-084E-DD3A-A7A3-E6E1E148F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4668"/>
            <a:ext cx="7556500" cy="7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110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7ED0-D720-B685-2508-CE9ECF97D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673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43AEE-03C8-D18C-01FE-1A0DE25DD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6575"/>
            <a:ext cx="56673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D89C1-4E87-4D84-00D8-7812D7131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78AA0-BD9F-901F-7F15-B020DB9B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8952D-0226-6F1A-C645-F7B31999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4321-E63D-B54E-5BE8-2C19E5C0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BF7E9-CD2F-7289-F39D-AC990755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9A98-EF10-A4A6-7D0D-CE08DE8C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BBD95-E1A0-13BF-8E17-C03CDF2F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7C5C5-136D-28E9-177D-669B9379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6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797E-47BC-F992-E243-FA950EEB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6687" cy="4448175"/>
          </a:xfrm>
          <a:solidFill>
            <a:srgbClr val="003865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CE98D-5653-EB89-67B5-E8CC4FF05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6450"/>
            <a:ext cx="6516687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B631E-09E1-24ED-AEAC-459AF74E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9EA7-C34A-708E-CD26-10CE97F1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DE10D-059A-9F55-AFD6-24A08718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03311" y="4802418"/>
            <a:ext cx="7239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3298" y="4911727"/>
            <a:ext cx="5704840" cy="4467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10764" y="9944862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15" name="Picture 14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171391E0-2AE6-74FC-F201-C9CDE3C84CF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71" y="338396"/>
            <a:ext cx="2876939" cy="8298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FD3EF5-6417-E3DC-A81A-0E5049600326}"/>
              </a:ext>
            </a:extLst>
          </p:cNvPr>
          <p:cNvSpPr txBox="1"/>
          <p:nvPr userDrawn="1"/>
        </p:nvSpPr>
        <p:spPr>
          <a:xfrm>
            <a:off x="3485901" y="403008"/>
            <a:ext cx="3480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50" b="1" dirty="0">
                <a:solidFill>
                  <a:srgbClr val="5C8BC3"/>
                </a:solidFill>
                <a:effectLst/>
                <a:latin typeface="Source Sans Pro" panose="020B0503030403020204" pitchFamily="34" charset="0"/>
                <a:cs typeface="Arial" panose="020B0604020202020204" pitchFamily="34" charset="0"/>
              </a:rPr>
              <a:t>The 85</a:t>
            </a:r>
            <a:r>
              <a:rPr lang="en-US" sz="2050" b="1" baseline="30000" dirty="0">
                <a:solidFill>
                  <a:srgbClr val="5C8BC3"/>
                </a:solidFill>
                <a:effectLst/>
                <a:latin typeface="Source Sans Pro" panose="020B0503030403020204" pitchFamily="34" charset="0"/>
                <a:cs typeface="Arial" panose="020B0604020202020204" pitchFamily="34" charset="0"/>
              </a:rPr>
              <a:t>th</a:t>
            </a:r>
            <a:r>
              <a:rPr lang="en-US" sz="2050" b="1" dirty="0">
                <a:solidFill>
                  <a:srgbClr val="5C8BC3"/>
                </a:solidFill>
                <a:effectLst/>
                <a:latin typeface="Source Sans Pro" panose="020B0503030403020204" pitchFamily="34" charset="0"/>
                <a:cs typeface="Arial" panose="020B0604020202020204" pitchFamily="34" charset="0"/>
              </a:rPr>
              <a:t> Annual Meeting of </a:t>
            </a:r>
            <a:r>
              <a:rPr lang="en-US" sz="1900" b="1" i="0" dirty="0">
                <a:solidFill>
                  <a:srgbClr val="5C8BC3"/>
                </a:solidFill>
                <a:effectLst/>
                <a:latin typeface="Source Sans Pro" panose="020B0503030403020204" pitchFamily="34" charset="0"/>
                <a:cs typeface="Arial" panose="020B0604020202020204" pitchFamily="34" charset="0"/>
              </a:rPr>
              <a:t>the Academy of Management</a:t>
            </a:r>
          </a:p>
        </p:txBody>
      </p:sp>
    </p:spTree>
    <p:extLst>
      <p:ext uri="{BB962C8B-B14F-4D97-AF65-F5344CB8AC3E}">
        <p14:creationId xmlns:p14="http://schemas.microsoft.com/office/powerpoint/2010/main" val="250880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</p:sldLayoutIdLst>
  <p:txStyles>
    <p:titleStyle>
      <a:lvl1pPr>
        <a:defRPr b="0" i="0">
          <a:latin typeface="Source Sans Pro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70A57A-AF4B-F198-986E-06597866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182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3C71-5A36-FCEE-A9B8-020894CA5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182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A87A9-0EA5-CCFF-CEA9-E2C8F4A47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113" y="9910763"/>
            <a:ext cx="1700212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dirty="0"/>
              <a:t>AOM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F01CF-B2D6-ADBE-FFF1-1B50D5BCF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488" y="9910763"/>
            <a:ext cx="2549525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EFE2C-E8E9-7D6B-B857-65BDE5B55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7175" y="9910763"/>
            <a:ext cx="1700213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E15A6D-B586-4572-9C83-C50DD5717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865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89CD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EBAB4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7">
            <a:extLst>
              <a:ext uri="{FF2B5EF4-FFF2-40B4-BE49-F238E27FC236}">
                <a16:creationId xmlns:a16="http://schemas.microsoft.com/office/drawing/2014/main" id="{BC487FB1-1F4D-4652-A2A4-49910CD3823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lang="nl-NL" dirty="0">
                <a:latin typeface="Source Sans Pro" panose="020B0503030403020204" pitchFamily="34" charset="0"/>
              </a:rPr>
              <a:t>Author(s):</a:t>
            </a:r>
            <a:endParaRPr dirty="0"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ijdelijke aanduiding voor afbeelding 3">
            <a:extLst>
              <a:ext uri="{FF2B5EF4-FFF2-40B4-BE49-F238E27FC236}">
                <a16:creationId xmlns:a16="http://schemas.microsoft.com/office/drawing/2014/main" id="{EE7DCD5B-78FB-2C56-20AA-7C88D447202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4" b="16454"/>
          <a:stretch/>
        </p:blipFill>
        <p:spPr>
          <a:xfrm>
            <a:off x="-13222" y="1650561"/>
            <a:ext cx="7560000" cy="3384000"/>
          </a:xfr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89473CDF-8281-6BF8-04A4-EB451844FAEF}"/>
              </a:ext>
            </a:extLst>
          </p:cNvPr>
          <p:cNvSpPr txBox="1"/>
          <p:nvPr/>
        </p:nvSpPr>
        <p:spPr>
          <a:xfrm>
            <a:off x="935998" y="5296144"/>
            <a:ext cx="3744000" cy="666401"/>
          </a:xfrm>
          <a:prstGeom prst="rect">
            <a:avLst/>
          </a:prstGeom>
          <a:solidFill>
            <a:srgbClr val="0070AF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5440"/>
              </a:lnSpc>
            </a:pPr>
            <a:r>
              <a:rPr sz="4400" dirty="0">
                <a:solidFill>
                  <a:schemeClr val="bg1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H1</a:t>
            </a:r>
            <a:r>
              <a:rPr sz="4400" spc="-85" dirty="0">
                <a:solidFill>
                  <a:schemeClr val="bg1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4400" dirty="0">
                <a:solidFill>
                  <a:schemeClr val="bg1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-</a:t>
            </a:r>
            <a:r>
              <a:rPr sz="4400" spc="-85" dirty="0">
                <a:solidFill>
                  <a:schemeClr val="bg1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4400" spc="-10" dirty="0">
                <a:solidFill>
                  <a:schemeClr val="bg1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endParaRPr sz="4400" dirty="0">
              <a:solidFill>
                <a:schemeClr val="bg1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CD929D21-E15D-090B-053E-302DAD919AD0}"/>
              </a:ext>
            </a:extLst>
          </p:cNvPr>
          <p:cNvSpPr txBox="1"/>
          <p:nvPr/>
        </p:nvSpPr>
        <p:spPr>
          <a:xfrm>
            <a:off x="935999" y="6064686"/>
            <a:ext cx="3491999" cy="692497"/>
          </a:xfrm>
          <a:prstGeom prst="rect">
            <a:avLst/>
          </a:prstGeom>
          <a:solidFill>
            <a:srgbClr val="0070AF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5440"/>
              </a:lnSpc>
            </a:pPr>
            <a:r>
              <a:rPr sz="4400" spc="-10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r>
              <a:rPr sz="4400" spc="-229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and</a:t>
            </a:r>
            <a:endParaRPr sz="44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993102F4-B95B-B326-4C5D-9180B365209F}"/>
              </a:ext>
            </a:extLst>
          </p:cNvPr>
          <p:cNvSpPr txBox="1"/>
          <p:nvPr/>
        </p:nvSpPr>
        <p:spPr>
          <a:xfrm>
            <a:off x="935999" y="6864247"/>
            <a:ext cx="4550402" cy="666401"/>
          </a:xfrm>
          <a:prstGeom prst="rect">
            <a:avLst/>
          </a:prstGeom>
          <a:solidFill>
            <a:srgbClr val="0070AF"/>
          </a:solidFill>
        </p:spPr>
        <p:txBody>
          <a:bodyPr vert="horz" wrap="square" lIns="0" tIns="0" rIns="0" bIns="0" rtlCol="0">
            <a:spAutoFit/>
          </a:bodyPr>
          <a:lstStyle/>
          <a:p>
            <a:pPr marL="130175">
              <a:lnSpc>
                <a:spcPts val="5440"/>
              </a:lnSpc>
            </a:pPr>
            <a:r>
              <a:rPr sz="4400" spc="-10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r>
              <a:rPr sz="4400" spc="-240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endParaRPr sz="44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BF16052C-1F4F-3AC4-0AD3-23B1E35A03D2}"/>
              </a:ext>
            </a:extLst>
          </p:cNvPr>
          <p:cNvSpPr txBox="1"/>
          <p:nvPr/>
        </p:nvSpPr>
        <p:spPr>
          <a:xfrm>
            <a:off x="947300" y="7922494"/>
            <a:ext cx="568134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Source Sans Pro" panose="020B0503030403020204" pitchFamily="34" charset="0"/>
                <a:cs typeface="Times New Roman" panose="02020603050405020304" pitchFamily="18" charset="0"/>
              </a:rPr>
              <a:t>H2 -</a:t>
            </a:r>
            <a:r>
              <a:rPr sz="1600" b="1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r>
              <a:rPr sz="1600" b="1" spc="30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latin typeface="Source Sans Pro" panose="020B0503030403020204" pitchFamily="34" charset="0"/>
                <a:cs typeface="Times New Roman" panose="02020603050405020304" pitchFamily="18" charset="0"/>
              </a:rPr>
              <a:t>heading </a:t>
            </a:r>
            <a:r>
              <a:rPr sz="1600" b="1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endParaRPr sz="16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P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-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Vala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vocrebatum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Etratuam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ilic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iae,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Catrum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senatiaesus,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sci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hoca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L.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Huis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hala</a:t>
            </a:r>
            <a:r>
              <a:rPr sz="1600" spc="1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vita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menimus,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te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conscris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hil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tus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imus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acivit,</a:t>
            </a:r>
            <a:r>
              <a:rPr sz="1600" spc="-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ublicae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iu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me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quis.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es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conscri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furs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mandamd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iendem,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turid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consuludem,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cum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nost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videmum,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nirmis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furorum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seres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fatqua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mantem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resendu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civivid</a:t>
            </a:r>
            <a:r>
              <a:rPr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elarte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teristis,</a:t>
            </a:r>
            <a:r>
              <a:rPr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consuppliam.</a:t>
            </a:r>
            <a:endParaRPr sz="16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52CE6CDD-CCA6-1FF8-9C89-32430C2AD28B}"/>
              </a:ext>
            </a:extLst>
          </p:cNvPr>
          <p:cNvSpPr/>
          <p:nvPr/>
        </p:nvSpPr>
        <p:spPr>
          <a:xfrm>
            <a:off x="4096800" y="9954003"/>
            <a:ext cx="3463290" cy="0"/>
          </a:xfrm>
          <a:custGeom>
            <a:avLst/>
            <a:gdLst/>
            <a:ahLst/>
            <a:cxnLst/>
            <a:rect l="l" t="t" r="r" b="b"/>
            <a:pathLst>
              <a:path w="3463290">
                <a:moveTo>
                  <a:pt x="0" y="0"/>
                </a:moveTo>
                <a:lnTo>
                  <a:pt x="3463201" y="0"/>
                </a:lnTo>
              </a:path>
            </a:pathLst>
          </a:custGeom>
          <a:ln w="2540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endParaRPr>
              <a:latin typeface="Source Sans Pro" panose="020B0503030403020204" pitchFamily="34" charset="0"/>
            </a:endParaRPr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2871F8EA-1CDD-83F7-0699-62231EB40B52}"/>
              </a:ext>
            </a:extLst>
          </p:cNvPr>
          <p:cNvSpPr txBox="1"/>
          <p:nvPr/>
        </p:nvSpPr>
        <p:spPr>
          <a:xfrm>
            <a:off x="947300" y="10057108"/>
            <a:ext cx="2525102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lang="nl-NL" sz="1600" dirty="0">
                <a:latin typeface="Source Sans Pro" panose="020B0503030403020204" pitchFamily="34" charset="0"/>
                <a:cs typeface="Arial" panose="020B0604020202020204" pitchFamily="34" charset="0"/>
              </a:rPr>
              <a:t>Submission ID: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454C1CD-7219-B3AE-0556-8B219C3C12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993014"/>
            <a:ext cx="7556500" cy="741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264FF4-5ABF-E528-4763-7D34EEE08B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" y="1656804"/>
            <a:ext cx="7556500" cy="741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F984A2A-D64D-8756-AD14-D8F5A5F7A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38" r="-42338"/>
          <a:stretch/>
        </p:blipFill>
        <p:spPr>
          <a:xfrm>
            <a:off x="4084099" y="9921020"/>
            <a:ext cx="6047320" cy="5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3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B32DC-4D06-B96E-7BB5-B014AD393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8142" y="2990425"/>
            <a:ext cx="3289839" cy="70576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742786-A70A-0AD8-EB67-1F5A07994818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3894867" y="2990425"/>
            <a:ext cx="3289839" cy="70576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E4EF6FA4-CF84-01D6-9DF5-FA3724C2CF77}"/>
              </a:ext>
            </a:extLst>
          </p:cNvPr>
          <p:cNvSpPr txBox="1"/>
          <p:nvPr/>
        </p:nvSpPr>
        <p:spPr>
          <a:xfrm>
            <a:off x="378142" y="2559431"/>
            <a:ext cx="2525102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lang="en-US" sz="1600" dirty="0">
                <a:latin typeface="Source Sans Pro" panose="020B0503030403020204" pitchFamily="34" charset="0"/>
                <a:ea typeface="Source Code Pro" panose="020B0509030403020204" pitchFamily="49" charset="0"/>
                <a:cs typeface="Arial" panose="020B0604020202020204" pitchFamily="34" charset="0"/>
              </a:rPr>
              <a:t>Submission ID:</a:t>
            </a:r>
            <a:endParaRPr sz="1600" dirty="0">
              <a:latin typeface="Source Sans Pro" panose="020B0503030403020204" pitchFamily="34" charset="0"/>
              <a:ea typeface="Source Code Pro" panose="020B0509030403020204" pitchFamily="49" charset="0"/>
              <a:cs typeface="Arial" panose="020B0604020202020204" pitchFamily="34" charset="0"/>
            </a:endParaRPr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FCECFCCB-F296-C916-0079-3A24B83C116B}"/>
              </a:ext>
            </a:extLst>
          </p:cNvPr>
          <p:cNvSpPr txBox="1">
            <a:spLocks/>
          </p:cNvSpPr>
          <p:nvPr/>
        </p:nvSpPr>
        <p:spPr>
          <a:xfrm>
            <a:off x="3904110" y="2559431"/>
            <a:ext cx="2361151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600" b="0" i="0" spc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920"/>
              </a:lnSpc>
            </a:pPr>
            <a:r>
              <a:rPr lang="nl-NL" dirty="0">
                <a:latin typeface="Source Sans Pro" panose="020B0503030403020204" pitchFamily="34" charset="0"/>
              </a:rPr>
              <a:t>Author(s):</a:t>
            </a:r>
            <a:endParaRPr lang="nl-NL" dirty="0"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4F3862-4A70-E5C6-FF85-0994051593DD}"/>
              </a:ext>
            </a:extLst>
          </p:cNvPr>
          <p:cNvSpPr txBox="1"/>
          <p:nvPr/>
        </p:nvSpPr>
        <p:spPr>
          <a:xfrm>
            <a:off x="421246" y="1445692"/>
            <a:ext cx="6763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865"/>
                </a:solidFill>
                <a:latin typeface="Source Sans Pro" panose="020B0503030403020204" pitchFamily="34" charset="0"/>
              </a:rPr>
              <a:t>Heading </a:t>
            </a:r>
            <a:r>
              <a:rPr lang="en-US" sz="2800" b="1" dirty="0" err="1">
                <a:solidFill>
                  <a:srgbClr val="003865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003865"/>
                </a:solidFill>
                <a:latin typeface="Source Sans Pro" panose="020B0503030403020204" pitchFamily="34" charset="0"/>
              </a:rPr>
              <a:t> </a:t>
            </a:r>
            <a:r>
              <a:rPr lang="en-US" sz="2800" b="1" dirty="0" err="1">
                <a:solidFill>
                  <a:srgbClr val="003865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003865"/>
                </a:solidFill>
                <a:latin typeface="Source Sans Pro" panose="020B0503030403020204" pitchFamily="34" charset="0"/>
              </a:rPr>
              <a:t> </a:t>
            </a:r>
            <a:r>
              <a:rPr lang="en-US" sz="2800" b="1" dirty="0" err="1">
                <a:solidFill>
                  <a:srgbClr val="003865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003865"/>
                </a:solidFill>
                <a:latin typeface="Source Sans Pro" panose="020B050303040302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0E2D7E-0CFA-7B74-8B02-B6873C5733CF}"/>
              </a:ext>
            </a:extLst>
          </p:cNvPr>
          <p:cNvSpPr txBox="1"/>
          <p:nvPr/>
        </p:nvSpPr>
        <p:spPr>
          <a:xfrm>
            <a:off x="530942" y="1942542"/>
            <a:ext cx="6653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DC6B2F"/>
                </a:solidFill>
                <a:latin typeface="Source Sans Pro" panose="020B0503030403020204" pitchFamily="34" charset="0"/>
              </a:rPr>
              <a:t>Sub-heading </a:t>
            </a:r>
            <a:r>
              <a:rPr lang="en-US" sz="2000" dirty="0" err="1">
                <a:solidFill>
                  <a:srgbClr val="DC6B2F"/>
                </a:solidFill>
                <a:latin typeface="Source Sans Pro" panose="020B0503030403020204" pitchFamily="34" charset="0"/>
              </a:rPr>
              <a:t>Sub-heading</a:t>
            </a:r>
            <a:r>
              <a:rPr lang="en-US" sz="2000" dirty="0">
                <a:solidFill>
                  <a:srgbClr val="DC6B2F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rgbClr val="DC6B2F"/>
                </a:solidFill>
                <a:latin typeface="Source Sans Pro" panose="020B0503030403020204" pitchFamily="34" charset="0"/>
              </a:rPr>
              <a:t>Sub-Heading</a:t>
            </a:r>
            <a:endParaRPr lang="en-US" sz="2000" dirty="0">
              <a:solidFill>
                <a:srgbClr val="DC6B2F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7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2070AE6B-CF3C-D9F6-98F1-33DD26B981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02722"/>
            <a:ext cx="7560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7E414389-73F6-218B-6D41-E9CAF8BDCE55}"/>
              </a:ext>
            </a:extLst>
          </p:cNvPr>
          <p:cNvSpPr/>
          <p:nvPr/>
        </p:nvSpPr>
        <p:spPr>
          <a:xfrm>
            <a:off x="321945" y="6184926"/>
            <a:ext cx="6912609" cy="2988310"/>
          </a:xfrm>
          <a:custGeom>
            <a:avLst/>
            <a:gdLst/>
            <a:ahLst/>
            <a:cxnLst/>
            <a:rect l="l" t="t" r="r" b="b"/>
            <a:pathLst>
              <a:path w="6912609" h="2988309">
                <a:moveTo>
                  <a:pt x="6912000" y="0"/>
                </a:moveTo>
                <a:lnTo>
                  <a:pt x="0" y="0"/>
                </a:lnTo>
                <a:lnTo>
                  <a:pt x="0" y="2987992"/>
                </a:lnTo>
                <a:lnTo>
                  <a:pt x="6912000" y="2987992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Source Sans Pro" panose="020B0503030403020204" pitchFamily="34" charset="0"/>
            </a:endParaRPr>
          </a:p>
        </p:txBody>
      </p:sp>
      <p:sp>
        <p:nvSpPr>
          <p:cNvPr id="6" name="object 9">
            <a:extLst>
              <a:ext uri="{FF2B5EF4-FFF2-40B4-BE49-F238E27FC236}">
                <a16:creationId xmlns:a16="http://schemas.microsoft.com/office/drawing/2014/main" id="{711592D3-B2B8-2F85-9783-04AB7E490F55}"/>
              </a:ext>
            </a:extLst>
          </p:cNvPr>
          <p:cNvSpPr txBox="1"/>
          <p:nvPr/>
        </p:nvSpPr>
        <p:spPr>
          <a:xfrm>
            <a:off x="769474" y="6428966"/>
            <a:ext cx="6017549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H2 -</a:t>
            </a:r>
            <a:r>
              <a:rPr sz="1600" b="1" spc="5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r>
              <a:rPr sz="1600" b="1" spc="305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b="1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 </a:t>
            </a:r>
            <a:r>
              <a:rPr sz="1600" b="1" spc="-10" dirty="0">
                <a:solidFill>
                  <a:srgbClr val="003865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heading</a:t>
            </a:r>
            <a:endParaRPr sz="1600" dirty="0">
              <a:solidFill>
                <a:srgbClr val="003865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P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-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Vala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vocrebatum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Etratuam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ilic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iae,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Catrum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senatiaesus,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sci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num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hoca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L.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Huis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hala</a:t>
            </a:r>
            <a:r>
              <a:rPr sz="1600" spc="1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vita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menimus,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te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conscris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hil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tus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imus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acivit,</a:t>
            </a:r>
            <a:r>
              <a:rPr sz="1600" spc="-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ublicae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iu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me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quis.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es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conscri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furs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mandamd</a:t>
            </a:r>
            <a:r>
              <a:rPr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iendem,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turid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consuludem,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cum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nost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videmum,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nirmis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furorum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seres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fatqua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mantem</a:t>
            </a:r>
            <a:r>
              <a:rPr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resendu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civivid</a:t>
            </a:r>
            <a:r>
              <a:rPr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elarte</a:t>
            </a:r>
            <a:r>
              <a:rPr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teristis,</a:t>
            </a:r>
            <a:r>
              <a:rPr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sz="1600" spc="-1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consuppliam</a:t>
            </a:r>
            <a:r>
              <a:rPr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  <a:endParaRPr lang="en-US" sz="1600" spc="-1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2700" marR="5080"/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P</a:t>
            </a:r>
            <a:r>
              <a:rPr lang="en-US"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-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Vala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vocrebatum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Etratuam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ilic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iae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Catrum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ium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senatiaesus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sci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se</a:t>
            </a:r>
            <a:r>
              <a:rPr lang="en-US"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num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hoca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L.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Huis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hala</a:t>
            </a:r>
            <a:r>
              <a:rPr lang="en-US" sz="1600" spc="1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vita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menimus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te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conscris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hil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tus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imus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acivit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-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ublicae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iu</a:t>
            </a:r>
            <a:r>
              <a:rPr lang="en-US"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me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quis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es</a:t>
            </a:r>
            <a:r>
              <a:rPr lang="en-US"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conscri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furs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mandamd</a:t>
            </a:r>
            <a:r>
              <a:rPr lang="en-US" sz="1600" spc="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1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iendem</a:t>
            </a:r>
            <a:r>
              <a:rPr lang="en-US"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con</a:t>
            </a:r>
            <a:r>
              <a:rPr lang="en-US" sz="1600" spc="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1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turid</a:t>
            </a:r>
            <a:r>
              <a:rPr lang="en-US"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consuludem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cum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nost</a:t>
            </a:r>
            <a:r>
              <a:rPr lang="en-US"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videmum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nirmis</a:t>
            </a:r>
            <a:r>
              <a:rPr lang="en-US"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furorum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in</a:t>
            </a:r>
            <a:r>
              <a:rPr lang="en-US" sz="1600" spc="2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seres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1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fatqua</a:t>
            </a:r>
            <a:r>
              <a:rPr lang="en-US"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mantem</a:t>
            </a:r>
            <a:r>
              <a:rPr lang="en-US" sz="1600" spc="2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resendu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civivid</a:t>
            </a:r>
            <a:r>
              <a:rPr lang="en-US"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elarte</a:t>
            </a:r>
            <a:r>
              <a:rPr lang="en-US" sz="1600" spc="30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teristis</a:t>
            </a:r>
            <a:r>
              <a:rPr lang="en-US" sz="1600" dirty="0">
                <a:latin typeface="Source Sans Pro" panose="020B0503030403020204" pitchFamily="34" charset="0"/>
                <a:cs typeface="Times New Roman" panose="02020603050405020304" pitchFamily="18" charset="0"/>
              </a:rPr>
              <a:t>,</a:t>
            </a:r>
            <a:r>
              <a:rPr lang="en-US" sz="1600" spc="35" dirty="0"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10" dirty="0" err="1">
                <a:latin typeface="Source Sans Pro" panose="020B0503030403020204" pitchFamily="34" charset="0"/>
                <a:cs typeface="Times New Roman" panose="02020603050405020304" pitchFamily="18" charset="0"/>
              </a:rPr>
              <a:t>consuppliam</a:t>
            </a:r>
            <a:r>
              <a:rPr lang="en-US" sz="1600" spc="-10" dirty="0"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</a:pPr>
            <a:endParaRPr sz="1600" dirty="0">
              <a:latin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ject 17">
            <a:extLst>
              <a:ext uri="{FF2B5EF4-FFF2-40B4-BE49-F238E27FC236}">
                <a16:creationId xmlns:a16="http://schemas.microsoft.com/office/drawing/2014/main" id="{99D74B14-95D5-F261-E508-76D7E1D674F4}"/>
              </a:ext>
            </a:extLst>
          </p:cNvPr>
          <p:cNvSpPr txBox="1"/>
          <p:nvPr/>
        </p:nvSpPr>
        <p:spPr>
          <a:xfrm>
            <a:off x="667976" y="9619654"/>
            <a:ext cx="2028637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lang="en-US" sz="1600" dirty="0">
                <a:latin typeface="Source Sans Pro" panose="020B0503030403020204" pitchFamily="34" charset="0"/>
                <a:cs typeface="Arial" panose="020B0604020202020204" pitchFamily="34" charset="0"/>
              </a:rPr>
              <a:t>Submission ID:</a:t>
            </a:r>
            <a:endParaRPr sz="1600" dirty="0">
              <a:latin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18">
            <a:extLst>
              <a:ext uri="{FF2B5EF4-FFF2-40B4-BE49-F238E27FC236}">
                <a16:creationId xmlns:a16="http://schemas.microsoft.com/office/drawing/2014/main" id="{90281B45-4A5B-88EB-3ADF-3240059E0151}"/>
              </a:ext>
            </a:extLst>
          </p:cNvPr>
          <p:cNvSpPr txBox="1">
            <a:spLocks/>
          </p:cNvSpPr>
          <p:nvPr/>
        </p:nvSpPr>
        <p:spPr>
          <a:xfrm>
            <a:off x="3898239" y="9619654"/>
            <a:ext cx="2361151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600" b="0" i="0" spc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920"/>
              </a:lnSpc>
            </a:pPr>
            <a:r>
              <a:rPr lang="nl-NL" dirty="0">
                <a:latin typeface="Source Sans Pro" panose="020B0503030403020204" pitchFamily="34" charset="0"/>
                <a:cs typeface="Arial" panose="020B0604020202020204" pitchFamily="34" charset="0"/>
              </a:rPr>
              <a:t>Author(s):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FA6CA-AF0C-6674-237B-36B285F29E36}"/>
              </a:ext>
            </a:extLst>
          </p:cNvPr>
          <p:cNvSpPr txBox="1"/>
          <p:nvPr/>
        </p:nvSpPr>
        <p:spPr>
          <a:xfrm>
            <a:off x="561924" y="5604944"/>
            <a:ext cx="6672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DC6B2F"/>
                </a:solidFill>
                <a:latin typeface="Source Sans Pro" panose="020B0503030403020204" pitchFamily="34" charset="0"/>
              </a:rPr>
              <a:t>Heading </a:t>
            </a:r>
            <a:r>
              <a:rPr lang="en-US" sz="2800" b="1" dirty="0" err="1">
                <a:solidFill>
                  <a:srgbClr val="DC6B2F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DC6B2F"/>
                </a:solidFill>
                <a:latin typeface="Source Sans Pro" panose="020B0503030403020204" pitchFamily="34" charset="0"/>
              </a:rPr>
              <a:t> </a:t>
            </a:r>
            <a:r>
              <a:rPr lang="en-US" sz="2800" b="1" dirty="0" err="1">
                <a:solidFill>
                  <a:srgbClr val="DC6B2F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DC6B2F"/>
                </a:solidFill>
                <a:latin typeface="Source Sans Pro" panose="020B0503030403020204" pitchFamily="34" charset="0"/>
              </a:rPr>
              <a:t> </a:t>
            </a:r>
            <a:r>
              <a:rPr lang="en-US" sz="2800" b="1" dirty="0" err="1">
                <a:solidFill>
                  <a:srgbClr val="DC6B2F"/>
                </a:solidFill>
                <a:latin typeface="Source Sans Pro" panose="020B0503030403020204" pitchFamily="34" charset="0"/>
              </a:rPr>
              <a:t>Heading</a:t>
            </a:r>
            <a:r>
              <a:rPr lang="en-US" sz="2800" b="1" dirty="0">
                <a:solidFill>
                  <a:srgbClr val="DC6B2F"/>
                </a:solidFill>
                <a:latin typeface="Source Sans Pro" panose="020B0503030403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990563"/>
      </p:ext>
    </p:extLst>
  </p:cSld>
  <p:clrMapOvr>
    <a:masterClrMapping/>
  </p:clrMapOvr>
</p:sld>
</file>

<file path=ppt/theme/theme1.xml><?xml version="1.0" encoding="utf-8"?>
<a:theme xmlns:a="http://schemas.openxmlformats.org/drawingml/2006/main" name="1_ABS-EN">
  <a:themeElements>
    <a:clrScheme name="UvA">
      <a:dk1>
        <a:srgbClr val="000000"/>
      </a:dk1>
      <a:lt1>
        <a:srgbClr val="FFFFFF"/>
      </a:lt1>
      <a:dk2>
        <a:srgbClr val="1F1D21"/>
      </a:dk2>
      <a:lt2>
        <a:srgbClr val="FFFFFF"/>
      </a:lt2>
      <a:accent1>
        <a:srgbClr val="BC1E31"/>
      </a:accent1>
      <a:accent2>
        <a:srgbClr val="BEB511"/>
      </a:accent2>
      <a:accent3>
        <a:srgbClr val="90003E"/>
      </a:accent3>
      <a:accent4>
        <a:srgbClr val="257835"/>
      </a:accent4>
      <a:accent5>
        <a:srgbClr val="004E92"/>
      </a:accent5>
      <a:accent6>
        <a:srgbClr val="E98300"/>
      </a:accent6>
      <a:hlink>
        <a:srgbClr val="009CDD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icture xmlns="c9c6be1a-0f16-4e32-8321-d62123744d52">
      <Url xsi:nil="true"/>
      <Description xsi:nil="true"/>
    </Picture>
    <TaxCatchAll xmlns="5f40a9da-c804-45d7-8857-cbcc203df318" xsi:nil="true"/>
    <lcf76f155ced4ddcb4097134ff3c332f xmlns="c9c6be1a-0f16-4e32-8321-d62123744d5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FCA27B0B5A84DB6AE061DB479EA72" ma:contentTypeVersion="19" ma:contentTypeDescription="Create a new document." ma:contentTypeScope="" ma:versionID="fe0ca69300766b49850ce522d91e3a68">
  <xsd:schema xmlns:xsd="http://www.w3.org/2001/XMLSchema" xmlns:xs="http://www.w3.org/2001/XMLSchema" xmlns:p="http://schemas.microsoft.com/office/2006/metadata/properties" xmlns:ns2="c9c6be1a-0f16-4e32-8321-d62123744d52" xmlns:ns3="5f40a9da-c804-45d7-8857-cbcc203df318" targetNamespace="http://schemas.microsoft.com/office/2006/metadata/properties" ma:root="true" ma:fieldsID="01826a2dbd985b492106228604f19a89" ns2:_="" ns3:_="">
    <xsd:import namespace="c9c6be1a-0f16-4e32-8321-d62123744d52"/>
    <xsd:import namespace="5f40a9da-c804-45d7-8857-cbcc203df3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Pictur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6be1a-0f16-4e32-8321-d62123744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icture" ma:index="15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3c2d717-8aa9-425c-adb1-68a400fad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0a9da-c804-45d7-8857-cbcc203df31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109173f-8208-4fce-92a6-2cc279d24b4b}" ma:internalName="TaxCatchAll" ma:showField="CatchAllData" ma:web="5f40a9da-c804-45d7-8857-cbcc203df3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3EEED1-DDC3-42E7-AE60-883D2FD5E44E}">
  <ds:schemaRefs>
    <ds:schemaRef ds:uri="http://schemas.microsoft.com/office/2006/metadata/properties"/>
    <ds:schemaRef ds:uri="http://schemas.microsoft.com/office/infopath/2007/PartnerControls"/>
    <ds:schemaRef ds:uri="c9c6be1a-0f16-4e32-8321-d62123744d52"/>
    <ds:schemaRef ds:uri="5f40a9da-c804-45d7-8857-cbcc203df318"/>
  </ds:schemaRefs>
</ds:datastoreItem>
</file>

<file path=customXml/itemProps2.xml><?xml version="1.0" encoding="utf-8"?>
<ds:datastoreItem xmlns:ds="http://schemas.openxmlformats.org/officeDocument/2006/customXml" ds:itemID="{C6FD5A0A-D537-4580-81A2-2BC121A515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2500C8-6BAF-43EE-9092-DCADEC75DF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c6be1a-0f16-4e32-8321-d62123744d52"/>
    <ds:schemaRef ds:uri="5f40a9da-c804-45d7-8857-cbcc203df3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241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Source Sans Pro</vt:lpstr>
      <vt:lpstr>1_ABS-EN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H1 - heading</dc:title>
  <dc:creator>Miriam Mazzarella</dc:creator>
  <cp:lastModifiedBy>Miriam Mazzarella</cp:lastModifiedBy>
  <cp:revision>33</cp:revision>
  <dcterms:created xsi:type="dcterms:W3CDTF">2023-01-12T10:49:22Z</dcterms:created>
  <dcterms:modified xsi:type="dcterms:W3CDTF">2025-05-27T18:46:29Z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2023-01-12T00:00:00Z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2023-01-12T00:00:00Z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0x010100C30FCA27B0B5A84DB6AE061DB479EA72</vt:lpwstr>
  </property>
  <property fmtid="{D5CDD505-2E9C-101B-9397-08002B2CF9AE}" pid="7" name="MediaServiceImageTags">
    <vt:lpwstr/>
  </property>
</Properties>
</file>