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84653-647A-4170-A58C-11B04B2628A7}" v="2" dt="2025-05-28T17:46:09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iam Mazzarella" userId="696e44c4-0e92-4f3e-8e56-552813d2e17d" providerId="ADAL" clId="{C0084653-647A-4170-A58C-11B04B2628A7}"/>
    <pc:docChg chg="custSel modSld">
      <pc:chgData name="Miriam Mazzarella" userId="696e44c4-0e92-4f3e-8e56-552813d2e17d" providerId="ADAL" clId="{C0084653-647A-4170-A58C-11B04B2628A7}" dt="2025-05-28T17:46:09.151" v="1" actId="478"/>
      <pc:docMkLst>
        <pc:docMk/>
      </pc:docMkLst>
      <pc:sldChg chg="delSp modSp mod">
        <pc:chgData name="Miriam Mazzarella" userId="696e44c4-0e92-4f3e-8e56-552813d2e17d" providerId="ADAL" clId="{C0084653-647A-4170-A58C-11B04B2628A7}" dt="2025-05-28T17:46:09.151" v="1" actId="478"/>
        <pc:sldMkLst>
          <pc:docMk/>
          <pc:sldMk cId="0" sldId="258"/>
        </pc:sldMkLst>
        <pc:spChg chg="del mod">
          <ac:chgData name="Miriam Mazzarella" userId="696e44c4-0e92-4f3e-8e56-552813d2e17d" providerId="ADAL" clId="{C0084653-647A-4170-A58C-11B04B2628A7}" dt="2025-05-28T17:46:09.151" v="1" actId="478"/>
          <ac:spMkLst>
            <pc:docMk/>
            <pc:sldMk cId="0" sldId="25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E5CBC-AC25-4AB1-B6B5-73374860B720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A61BB-6D86-4155-88DD-1E4A74E00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14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A61BB-6D86-4155-88DD-1E4A74E00C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43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46B7C-F012-60AB-F3A5-1A629928B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AFE3AE-6782-3BFB-AC8C-83C58E546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458DD-3AED-D6B4-49EB-6C49F205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A4325-1416-1ED6-EDFC-B30E435E8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70FE0-8CBB-C1A0-6043-34A47F850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8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8158B-3D3F-BE87-5811-F1B12BC5F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4841C2-7F07-2E8D-D226-D22630B80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0512C-BF85-6526-4F10-B3A934413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D8AE0-7A5A-7272-469C-B7784AEB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0932B-3C55-4A2F-8B18-B24770910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7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FDFF39-7AD7-2ABA-BDE4-2DF186D1EC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08A0A-D2B5-9C82-CC5C-28FC1CD4A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BBC6D-1C5E-BCC9-7553-AFB19037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E5EC2-D468-AB17-9976-2C6F1CA7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21CBB-2498-DCC3-D88F-C848B2554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5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6472-5E29-F934-221D-96CAE9FA5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24F7F-13F2-01A0-EBFB-4C7A0EC39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5DD95-BFC7-97EB-179D-28BC2BEB0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9055B-CB18-5A93-4F0E-1A73F897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8C6AE-137C-B312-ACBE-CA85CEB0C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3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98D20-A5F2-F2AF-0AD1-34D4EAFB2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5D53E-2E17-3B07-5035-BCCF214BC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96A4E-CFEB-A3EF-DFBC-D41F90FE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C1BB9-3B0C-81B5-77D7-E675FDADB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883F5-1CE4-53F2-8C0B-A318A1FA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6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3DF92-240F-C0A2-1AC3-8C855BE42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515E6-341C-6337-D845-043E289BFF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73F998-6D6A-AACF-B164-04A3879D4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6A91B-3167-8902-42EC-2BCA16FF1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A8C94-FE43-D864-A27E-CDE9915B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235FBB-1A46-0309-A15A-278C3A3DD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4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1189-ADD8-4B6B-638D-6A46883D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01127-7968-350A-C2F6-A3C3BB09F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2C089-C5B6-CF9D-1F71-9B26EB398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AD8C5-8AEC-CEBC-911A-365ADDB88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8BC96-E0B3-6324-9E35-69737DC09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6FA69B-B472-EE81-2AEB-F71E326F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F879D0-26D5-DBE1-F03E-C0F536F6F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208E66-6A5C-D0E9-95B0-973B73DA4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7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C70F-8050-50D5-E925-008BD74A8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6888B5-3167-50E9-E18D-BC3AAC81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248A4-327A-F484-99DA-D169C479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342A93-1EC8-01AD-ACD2-23508C17D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9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EB576D-42FD-F860-B4B2-F1326B752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4D7EEA-AEE4-E644-EEEC-8245F77D7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8F6D0-7DF8-7E89-1AC0-7F6462EA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7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B487F-AA73-A42C-0B91-AB2F626CB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C4098-8DB2-CE0F-E1AB-30745D888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94D5D-CA56-A67B-6015-42189ED87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D5719-4D4C-7CDD-9922-9DE27E1F4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18B87-0FC7-55DB-2E66-1D40DCF51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55BD8-3C7E-AD88-1766-B03FE593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79265-BBC6-6179-B315-4A3CD89E6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A22C88-E241-6009-9FDE-56A7AA8C7D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DE3DC-A03B-1979-E591-F6FF590D1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C7A25-62C7-E248-037F-840836406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33C5A-3D6D-0653-5D3F-677841FE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3D93D-FBFE-C2AF-2026-CB0D302EB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7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A7A79-3960-9C2F-ED0F-09F5B41EB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C3487-85C6-92FF-2C31-15A3D8831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990D8-164E-E5E3-DAD5-55F7893186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0C9F9D-E194-45D2-B117-8AF04471C00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882A9-9FAB-B6FC-7575-642F6E5187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D9189-7949-3FA0-D607-03B2F5E388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F4F322-1151-427E-BB32-F5D4223F6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3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-1" y="428626"/>
            <a:ext cx="3080085" cy="1401236"/>
            <a:chOff x="0" y="0"/>
            <a:chExt cx="2388227" cy="96324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388227" cy="963248"/>
            </a:xfrm>
            <a:custGeom>
              <a:avLst/>
              <a:gdLst/>
              <a:ahLst/>
              <a:cxnLst/>
              <a:rect l="l" t="t" r="r" b="b"/>
              <a:pathLst>
                <a:path w="2388227" h="963248">
                  <a:moveTo>
                    <a:pt x="0" y="0"/>
                  </a:moveTo>
                  <a:lnTo>
                    <a:pt x="2388227" y="0"/>
                  </a:lnTo>
                  <a:lnTo>
                    <a:pt x="2388227" y="963248"/>
                  </a:lnTo>
                  <a:lnTo>
                    <a:pt x="0" y="963248"/>
                  </a:lnTo>
                  <a:close/>
                </a:path>
              </a:pathLst>
            </a:custGeom>
            <a:solidFill>
              <a:srgbClr val="5C8BC3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95250"/>
              <a:ext cx="2388227" cy="105849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2618"/>
                </a:lnSpc>
              </a:pPr>
              <a:endParaRPr sz="1200"/>
            </a:p>
          </p:txBody>
        </p:sp>
      </p:grpSp>
      <p:sp>
        <p:nvSpPr>
          <p:cNvPr id="14" name="Freeform 14"/>
          <p:cNvSpPr/>
          <p:nvPr/>
        </p:nvSpPr>
        <p:spPr>
          <a:xfrm>
            <a:off x="-25401" y="-11494"/>
            <a:ext cx="12242800" cy="261853"/>
          </a:xfrm>
          <a:custGeom>
            <a:avLst/>
            <a:gdLst/>
            <a:ahLst/>
            <a:cxnLst/>
            <a:rect l="l" t="t" r="r" b="b"/>
            <a:pathLst>
              <a:path w="18288000" h="2848475">
                <a:moveTo>
                  <a:pt x="0" y="0"/>
                </a:moveTo>
                <a:lnTo>
                  <a:pt x="18288000" y="0"/>
                </a:lnTo>
                <a:lnTo>
                  <a:pt x="18288000" y="2848474"/>
                </a:lnTo>
                <a:lnTo>
                  <a:pt x="0" y="284847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t="-237867"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593F0C0B-383A-D6CB-447E-E49F26DADD4A}"/>
              </a:ext>
            </a:extLst>
          </p:cNvPr>
          <p:cNvSpPr/>
          <p:nvPr/>
        </p:nvSpPr>
        <p:spPr>
          <a:xfrm>
            <a:off x="342800" y="720290"/>
            <a:ext cx="2361900" cy="920473"/>
          </a:xfrm>
          <a:custGeom>
            <a:avLst/>
            <a:gdLst/>
            <a:ahLst/>
            <a:cxnLst/>
            <a:rect l="l" t="t" r="r" b="b"/>
            <a:pathLst>
              <a:path w="4797020" h="2539599">
                <a:moveTo>
                  <a:pt x="0" y="0"/>
                </a:moveTo>
                <a:lnTo>
                  <a:pt x="4797020" y="0"/>
                </a:lnTo>
                <a:lnTo>
                  <a:pt x="4797020" y="2539598"/>
                </a:lnTo>
                <a:lnTo>
                  <a:pt x="0" y="253959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t="1" b="-35846"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0FCA27B0B5A84DB6AE061DB479EA72" ma:contentTypeVersion="19" ma:contentTypeDescription="Create a new document." ma:contentTypeScope="" ma:versionID="fe0ca69300766b49850ce522d91e3a68">
  <xsd:schema xmlns:xsd="http://www.w3.org/2001/XMLSchema" xmlns:xs="http://www.w3.org/2001/XMLSchema" xmlns:p="http://schemas.microsoft.com/office/2006/metadata/properties" xmlns:ns2="c9c6be1a-0f16-4e32-8321-d62123744d52" xmlns:ns3="5f40a9da-c804-45d7-8857-cbcc203df318" targetNamespace="http://schemas.microsoft.com/office/2006/metadata/properties" ma:root="true" ma:fieldsID="01826a2dbd985b492106228604f19a89" ns2:_="" ns3:_="">
    <xsd:import namespace="c9c6be1a-0f16-4e32-8321-d62123744d52"/>
    <xsd:import namespace="5f40a9da-c804-45d7-8857-cbcc203df3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Pictur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c6be1a-0f16-4e32-8321-d62123744d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icture" ma:index="15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3c2d717-8aa9-425c-adb1-68a400fad2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0a9da-c804-45d7-8857-cbcc203df31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109173f-8208-4fce-92a6-2cc279d24b4b}" ma:internalName="TaxCatchAll" ma:showField="CatchAllData" ma:web="5f40a9da-c804-45d7-8857-cbcc203df3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icture xmlns="c9c6be1a-0f16-4e32-8321-d62123744d52">
      <Url xsi:nil="true"/>
      <Description xsi:nil="true"/>
    </Picture>
    <TaxCatchAll xmlns="5f40a9da-c804-45d7-8857-cbcc203df318" xsi:nil="true"/>
    <lcf76f155ced4ddcb4097134ff3c332f xmlns="c9c6be1a-0f16-4e32-8321-d62123744d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F515CA7-C61E-4B1A-8DC7-73EC5593E5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37F5DE-A8B7-4DEB-A157-545714664F57}">
  <ds:schemaRefs>
    <ds:schemaRef ds:uri="5f40a9da-c804-45d7-8857-cbcc203df318"/>
    <ds:schemaRef ds:uri="c9c6be1a-0f16-4e32-8321-d62123744d5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CE7CE1E-6185-4C1A-83B3-D014317567FF}">
  <ds:schemaRefs>
    <ds:schemaRef ds:uri="5f40a9da-c804-45d7-8857-cbcc203df318"/>
    <ds:schemaRef ds:uri="c9c6be1a-0f16-4e32-8321-d62123744d52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Miriam Mazzarella</dc:creator>
  <cp:revision>1</cp:revision>
  <dcterms:created xsi:type="dcterms:W3CDTF">2025-05-28T16:54:07Z</dcterms:created>
  <dcterms:modified xsi:type="dcterms:W3CDTF">2025-05-28T17:46:17Z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0x010100C30FCA27B0B5A84DB6AE061DB479EA72</vt:lpwstr>
  </property>
  <property fmtid="{D5CDD505-2E9C-101B-9397-08002B2CF9AE}" pid="3" name="MediaServiceImageTags">
    <vt:lpwstr/>
  </property>
</Properties>
</file>